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7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8" r:id="rId4"/>
    <p:sldId id="265" r:id="rId5"/>
    <p:sldId id="26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94660"/>
  </p:normalViewPr>
  <p:slideViewPr>
    <p:cSldViewPr snapToGrid="0" snapToObjects="1">
      <p:cViewPr>
        <p:scale>
          <a:sx n="14" d="100"/>
          <a:sy n="14" d="100"/>
        </p:scale>
        <p:origin x="-3016" y="-2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3B82A-C854-8E42-AE9C-9B5A07804AE3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F0556-2E66-FB4D-84DF-E3C174323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9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097DE-C734-0F4C-BA23-0D74790544EA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9D23-3C06-E44F-B5C2-C15D418B9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96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B46AF4-3CFE-DF48-802C-803551161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FIT CFMM MPS</a:t>
            </a:r>
            <a:br>
              <a:rPr lang="en-US" sz="3200" dirty="0" smtClean="0"/>
            </a:br>
            <a:r>
              <a:rPr lang="en-US" sz="3200" dirty="0" smtClean="0"/>
              <a:t>Curriculum Mapping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Dr. </a:t>
            </a:r>
            <a:r>
              <a:rPr lang="nl-NL" dirty="0" err="1" smtClean="0"/>
              <a:t>Brooke</a:t>
            </a:r>
            <a:r>
              <a:rPr lang="nl-NL" smtClean="0"/>
              <a:t> Carlson  CFMM MPS Program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Process:</a:t>
            </a:r>
          </a:p>
          <a:p>
            <a:pPr marL="0" indent="0">
              <a:buNone/>
            </a:pPr>
            <a:endParaRPr lang="en-US" sz="2600" dirty="0" smtClean="0"/>
          </a:p>
          <a:p>
            <a:pPr>
              <a:buFont typeface="Wingdings" charset="2"/>
              <a:buChar char="u"/>
            </a:pPr>
            <a:r>
              <a:rPr lang="en-US" sz="2600" dirty="0" smtClean="0"/>
              <a:t>Academic Program Review/ Self-Study Assessment </a:t>
            </a:r>
          </a:p>
          <a:p>
            <a:pPr>
              <a:buFont typeface="Wingdings" charset="2"/>
              <a:buChar char="u"/>
            </a:pPr>
            <a:r>
              <a:rPr lang="en-US" sz="2600" dirty="0" smtClean="0"/>
              <a:t>Review of mission, curriculum and learning outcomes from each course of study/syllabi with faculty</a:t>
            </a:r>
          </a:p>
          <a:p>
            <a:pPr>
              <a:buFont typeface="Wingdings" charset="2"/>
              <a:buChar char="u"/>
            </a:pPr>
            <a:r>
              <a:rPr lang="en-US" sz="2600" dirty="0" smtClean="0"/>
              <a:t>Determination of major learning outcomes (MLO)</a:t>
            </a:r>
          </a:p>
          <a:p>
            <a:pPr>
              <a:buFont typeface="Wingdings" charset="2"/>
              <a:buChar char="u"/>
            </a:pPr>
            <a:r>
              <a:rPr lang="en-US" sz="2600" dirty="0" smtClean="0"/>
              <a:t>Determination of which courses that applied (in sequence) to each MLO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5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FIT CFMM MPS</a:t>
            </a:r>
            <a:br>
              <a:rPr lang="en-US" sz="3200" dirty="0" smtClean="0"/>
            </a:br>
            <a:r>
              <a:rPr lang="en-US" sz="3200" dirty="0" smtClean="0"/>
              <a:t>Curriculum Mapping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Process: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charset="2"/>
              <a:buChar char="u"/>
            </a:pPr>
            <a:r>
              <a:rPr lang="en-US" sz="2400" dirty="0" smtClean="0"/>
              <a:t>Intuitive</a:t>
            </a:r>
          </a:p>
          <a:p>
            <a:pPr>
              <a:buFont typeface="Wingdings" charset="2"/>
              <a:buChar char="u"/>
            </a:pPr>
            <a:endParaRPr lang="en-US" sz="2400" dirty="0" smtClean="0"/>
          </a:p>
          <a:p>
            <a:pPr>
              <a:buFont typeface="Wingdings" charset="2"/>
              <a:buChar char="u"/>
            </a:pPr>
            <a:r>
              <a:rPr lang="en-US" sz="2400" dirty="0" smtClean="0"/>
              <a:t>Inclusive</a:t>
            </a:r>
          </a:p>
          <a:p>
            <a:pPr>
              <a:buFont typeface="Wingdings" charset="2"/>
              <a:buChar char="u"/>
            </a:pPr>
            <a:endParaRPr lang="en-US" sz="2400" dirty="0" smtClean="0"/>
          </a:p>
          <a:p>
            <a:pPr>
              <a:buFont typeface="Wingdings" charset="2"/>
              <a:buChar char="u"/>
            </a:pPr>
            <a:r>
              <a:rPr lang="en-US" sz="2400" dirty="0" smtClean="0"/>
              <a:t>Interdependent</a:t>
            </a:r>
          </a:p>
          <a:p>
            <a:pPr>
              <a:buFont typeface="Wingdings" charset="2"/>
              <a:buChar char="u"/>
            </a:pPr>
            <a:endParaRPr lang="en-US" sz="2400" dirty="0" smtClean="0"/>
          </a:p>
          <a:p>
            <a:pPr>
              <a:buFont typeface="Wingdings" charset="2"/>
              <a:buChar char="u"/>
            </a:pPr>
            <a:r>
              <a:rPr lang="en-US" sz="2400" dirty="0" smtClean="0"/>
              <a:t>Interdisciplinary</a:t>
            </a:r>
            <a:endParaRPr lang="en-US" sz="2400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2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FIT CFMM MPS</a:t>
            </a:r>
            <a:br>
              <a:rPr lang="en-US" sz="3200" dirty="0" smtClean="0"/>
            </a:br>
            <a:r>
              <a:rPr lang="en-US" sz="3200" dirty="0" smtClean="0"/>
              <a:t>Curriculum Mapping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 smtClean="0"/>
              <a:t>The Process: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i="1" dirty="0" smtClean="0"/>
              <a:t>Intuitive</a:t>
            </a:r>
            <a:r>
              <a:rPr lang="en-US" sz="2400" dirty="0" smtClean="0"/>
              <a:t> – connecting program learning outcomes to individual course learning outcomes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Inclusive</a:t>
            </a:r>
            <a:r>
              <a:rPr lang="en-US" sz="2400" dirty="0" smtClean="0"/>
              <a:t> – faculty review of course syllabi learning outcomes and connection to overall program learning outcomes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i="1" dirty="0" smtClean="0"/>
              <a:t>Interdependent</a:t>
            </a:r>
            <a:r>
              <a:rPr lang="en-US" sz="2400" dirty="0" smtClean="0"/>
              <a:t> – learning outcomes, hard &amp; soft skills needed to succeed in industry are continually built throughout the program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Interdisciplinary </a:t>
            </a:r>
            <a:r>
              <a:rPr lang="en-US" sz="2400" dirty="0" smtClean="0"/>
              <a:t>– allows identification of interdisciplinary projects to further enhance MLO’s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4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FMM_Curriculum_Map.9.16.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8" y="0"/>
            <a:ext cx="9147138" cy="706396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FIT CFMM MPS</a:t>
            </a:r>
            <a:br>
              <a:rPr lang="en-US" sz="3200" dirty="0" smtClean="0"/>
            </a:br>
            <a:r>
              <a:rPr lang="en-US" sz="3200" dirty="0" smtClean="0"/>
              <a:t>Curriculum Mapping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3.6.2014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Dr. Brooke Carlson  CFMM MPS Program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803400"/>
            <a:ext cx="8229600" cy="4140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Example:  MLO #2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457200" y="26670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Develop and implement critical thinking skills to contribute to a project team’s analysis of a specific </a:t>
            </a:r>
            <a:r>
              <a:rPr lang="en-US" b="1" dirty="0" smtClean="0"/>
              <a:t>cosmetic/fragrance topic</a:t>
            </a:r>
            <a:r>
              <a:rPr lang="en-US" b="1" dirty="0"/>
              <a:t>.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3505200"/>
            <a:ext cx="8064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CF505 Innovations in the Development of the Beauty Industry</a:t>
            </a:r>
          </a:p>
          <a:p>
            <a:r>
              <a:rPr lang="en-US" dirty="0" smtClean="0"/>
              <a:t>CF510 Cosmetic Product Innovation</a:t>
            </a:r>
          </a:p>
          <a:p>
            <a:r>
              <a:rPr lang="en-US" dirty="0" smtClean="0"/>
              <a:t>CF513 Corporate Finance for Managers</a:t>
            </a:r>
          </a:p>
          <a:p>
            <a:r>
              <a:rPr lang="en-US" dirty="0" smtClean="0"/>
              <a:t>CF515 Fragrance Product Innovation</a:t>
            </a:r>
          </a:p>
          <a:p>
            <a:r>
              <a:rPr lang="en-US" dirty="0" smtClean="0"/>
              <a:t>CF530 Consumer Insights</a:t>
            </a:r>
          </a:p>
          <a:p>
            <a:r>
              <a:rPr lang="en-US" dirty="0" smtClean="0"/>
              <a:t>CF655 Commerce Management </a:t>
            </a:r>
          </a:p>
          <a:p>
            <a:r>
              <a:rPr lang="en-US" dirty="0" smtClean="0"/>
              <a:t>CF663 Advanced Topics in Marketing</a:t>
            </a:r>
          </a:p>
          <a:p>
            <a:r>
              <a:rPr lang="en-US" dirty="0" smtClean="0"/>
              <a:t>CF655 Building a Social Brand</a:t>
            </a:r>
          </a:p>
          <a:p>
            <a:r>
              <a:rPr lang="en-US" dirty="0" smtClean="0"/>
              <a:t>CF682 Global Cosmetic Fragrance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3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FIT CFMM MPS</a:t>
            </a:r>
            <a:br>
              <a:rPr lang="en-US" sz="3200" dirty="0" smtClean="0"/>
            </a:br>
            <a:r>
              <a:rPr lang="en-US" sz="3200" dirty="0" smtClean="0"/>
              <a:t>Curriculum Mapping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3.6.2014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Dr. </a:t>
            </a:r>
            <a:r>
              <a:rPr lang="nl-NL" dirty="0" err="1" smtClean="0"/>
              <a:t>Brooke</a:t>
            </a:r>
            <a:r>
              <a:rPr lang="nl-NL" dirty="0" smtClean="0"/>
              <a:t> Carlson  CFMM MPS Program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73075" y="1947718"/>
            <a:ext cx="8229600" cy="854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The End Result: A clearly defined roadmap for success </a:t>
            </a:r>
          </a:p>
          <a:p>
            <a:pPr marL="0" indent="0">
              <a:buNone/>
            </a:pPr>
            <a:r>
              <a:rPr lang="en-US" sz="2000" b="1" dirty="0" smtClean="0"/>
              <a:t>that benefits all stakeholders 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19150" y="2974905"/>
            <a:ext cx="8064500" cy="2602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Students</a:t>
            </a:r>
          </a:p>
          <a:p>
            <a:r>
              <a:rPr lang="en-US" dirty="0"/>
              <a:t>Prospective Students</a:t>
            </a:r>
          </a:p>
          <a:p>
            <a:r>
              <a:rPr lang="en-US" dirty="0"/>
              <a:t>Recruitment Efforts</a:t>
            </a:r>
          </a:p>
          <a:p>
            <a:r>
              <a:rPr lang="en-US" dirty="0">
                <a:solidFill>
                  <a:srgbClr val="000000"/>
                </a:solidFill>
              </a:rPr>
              <a:t>Faculty </a:t>
            </a:r>
          </a:p>
          <a:p>
            <a:r>
              <a:rPr lang="en-US" dirty="0"/>
              <a:t>Corporate Partners/Industry</a:t>
            </a:r>
          </a:p>
          <a:p>
            <a:r>
              <a:rPr lang="en-US" dirty="0"/>
              <a:t>Guest Speakers/Workshops</a:t>
            </a:r>
          </a:p>
          <a:p>
            <a:r>
              <a:rPr lang="en-US" dirty="0"/>
              <a:t>Alumni</a:t>
            </a:r>
          </a:p>
          <a:p>
            <a:r>
              <a:rPr lang="en-US" dirty="0"/>
              <a:t>FIT Curriculum Committee </a:t>
            </a:r>
          </a:p>
          <a:p>
            <a:r>
              <a:rPr lang="en-US" dirty="0"/>
              <a:t>FIT Administration, Assessment, Accreditation</a:t>
            </a:r>
          </a:p>
          <a:p>
            <a:r>
              <a:rPr lang="en-US" dirty="0"/>
              <a:t>FIT School of Graduate Studies &amp; other programs</a:t>
            </a:r>
          </a:p>
        </p:txBody>
      </p:sp>
    </p:spTree>
    <p:extLst>
      <p:ext uri="{BB962C8B-B14F-4D97-AF65-F5344CB8AC3E}">
        <p14:creationId xmlns:p14="http://schemas.microsoft.com/office/powerpoint/2010/main" val="135198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192</TotalTime>
  <Words>297</Words>
  <Application>Microsoft Macintosh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FIT CFMM MPS Curriculum Mapping</vt:lpstr>
      <vt:lpstr>FIT CFMM MPS Curriculum Mapping</vt:lpstr>
      <vt:lpstr>FIT CFMM MPS Curriculum Mapping</vt:lpstr>
      <vt:lpstr>PowerPoint Presentation</vt:lpstr>
      <vt:lpstr>FIT CFMM MPS Curriculum Mapping</vt:lpstr>
      <vt:lpstr>FIT CFMM MPS Curriculum Mapping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CFMM MPS Curriculum Mapping</dc:title>
  <dc:creator>Brooke Carlson</dc:creator>
  <cp:lastModifiedBy>fit fit</cp:lastModifiedBy>
  <cp:revision>26</cp:revision>
  <dcterms:created xsi:type="dcterms:W3CDTF">2014-02-18T13:28:53Z</dcterms:created>
  <dcterms:modified xsi:type="dcterms:W3CDTF">2014-03-12T18:23:03Z</dcterms:modified>
</cp:coreProperties>
</file>