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19.jpg" ContentType="image/jpg"/>
  <Override PartName="/ppt/media/image20.jpg" ContentType="image/jpg"/>
  <Override PartName="/ppt/media/image21.jpg" ContentType="image/jpg"/>
  <Override PartName="/ppt/media/image22.jpg" ContentType="image/jpg"/>
  <Override PartName="/ppt/media/image23.jpg" ContentType="image/jpg"/>
  <Override PartName="/ppt/media/image24.jpg" ContentType="image/jp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6" r:id="rId1"/>
    <p:sldMasterId id="2147483677" r:id="rId2"/>
  </p:sldMasterIdLst>
  <p:notesMasterIdLst>
    <p:notesMasterId r:id="rId40"/>
  </p:notesMasterIdLst>
  <p:sldIdLst>
    <p:sldId id="256" r:id="rId3"/>
    <p:sldId id="257" r:id="rId4"/>
    <p:sldId id="258" r:id="rId5"/>
    <p:sldId id="291" r:id="rId6"/>
    <p:sldId id="292" r:id="rId7"/>
    <p:sldId id="259" r:id="rId8"/>
    <p:sldId id="260" r:id="rId9"/>
    <p:sldId id="261" r:id="rId10"/>
    <p:sldId id="262" r:id="rId11"/>
    <p:sldId id="293" r:id="rId12"/>
    <p:sldId id="264" r:id="rId13"/>
    <p:sldId id="265" r:id="rId14"/>
    <p:sldId id="266" r:id="rId15"/>
    <p:sldId id="267" r:id="rId16"/>
    <p:sldId id="268" r:id="rId17"/>
    <p:sldId id="269" r:id="rId18"/>
    <p:sldId id="270" r:id="rId19"/>
    <p:sldId id="271" r:id="rId20"/>
    <p:sldId id="272" r:id="rId21"/>
    <p:sldId id="294"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Lst>
  <p:sldSz cx="12192000" cy="6858000"/>
  <p:notesSz cx="6858000" cy="9144000"/>
  <p:embeddedFontLst>
    <p:embeddedFont>
      <p:font typeface="Calibri" panose="020F0502020204030204" pitchFamily="34" charset="0"/>
      <p:regular r:id="rId41"/>
      <p:bold r:id="rId42"/>
      <p:italic r:id="rId43"/>
      <p:boldItalic r:id="rId44"/>
    </p:embeddedFont>
    <p:embeddedFont>
      <p:font typeface="Century Gothic" panose="020B0502020202020204" pitchFamily="34" charset="0"/>
      <p:regular r:id="rId45"/>
      <p:bold r:id="rId46"/>
      <p:italic r:id="rId47"/>
      <p:boldItalic r:id="rId48"/>
    </p:embeddedFont>
    <p:embeddedFont>
      <p:font typeface="Georgia" panose="02040502050405020303" pitchFamily="18"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34"/>
    <p:restoredTop sz="96410" autoAdjust="0"/>
  </p:normalViewPr>
  <p:slideViewPr>
    <p:cSldViewPr snapToGrid="0">
      <p:cViewPr varScale="1">
        <p:scale>
          <a:sx n="103" d="100"/>
          <a:sy n="103" d="100"/>
        </p:scale>
        <p:origin x="184" y="6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4.fntdata"/><Relationship Id="rId52" Type="http://schemas.openxmlformats.org/officeDocument/2006/relationships/font" Target="fonts/font1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11.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6.fntdata"/><Relationship Id="rId20" Type="http://schemas.openxmlformats.org/officeDocument/2006/relationships/slide" Target="slides/slide18.xml"/><Relationship Id="rId41" Type="http://schemas.openxmlformats.org/officeDocument/2006/relationships/font" Target="fonts/font1.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s://economicimpact.google.com/reports/ny.html#/?stories_activeEl=story-adafruit-industries" TargetMode="External"/><Relationship Id="rId3" Type="http://schemas.openxmlformats.org/officeDocument/2006/relationships/hyperlink" Target="https://www.flickr.com/photos/adafruit/28147766194/" TargetMode="External"/><Relationship Id="rId7" Type="http://schemas.openxmlformats.org/officeDocument/2006/relationships/hyperlink" Target="http://www.inc.com/profile/adafruit-industries"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blog.adafruit.com/2017/05/08/limor-ladyada-fried-on-the-cover-of-make-magazine-makev57/" TargetMode="External"/><Relationship Id="rId5" Type="http://schemas.openxmlformats.org/officeDocument/2006/relationships/hyperlink" Target="https://blog.adafruit.com/2012/12/18/adafruits-ladyada-limor-fried-named-entrepreneur-of-the-year-by-entrepreneur-magazine-entmagazine/" TargetMode="External"/><Relationship Id="rId10" Type="http://schemas.openxmlformats.org/officeDocument/2006/relationships/hyperlink" Target="https://www.whitehouse.gov/champions/" TargetMode="External"/><Relationship Id="rId4" Type="http://schemas.openxmlformats.org/officeDocument/2006/relationships/hyperlink" Target="https://blog.adafruit.com/2011/03/16/thank-you-makers/" TargetMode="External"/><Relationship Id="rId9" Type="http://schemas.openxmlformats.org/officeDocument/2006/relationships/hyperlink" Target="https://blog.adafruit.com/2016/06/10/whitehouse-white-house-to-recognize-champions-of-change-for-making-limor-ladyada-fried/"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vimeo.com/59894049"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iffus.dk/"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afroditipsarra.com/"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cargocollective.com/lesiatrubat/E-TRACES-memories-of-dance"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arduino.cc/en/Main/arduinoBoardLilyPad"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0" i="0" dirty="0">
                <a:solidFill>
                  <a:schemeClr val="dk1"/>
                </a:solidFill>
                <a:latin typeface="Calibri"/>
                <a:ea typeface="Calibri"/>
                <a:cs typeface="Calibri"/>
                <a:sym typeface="Calibri"/>
              </a:rPr>
              <a:t>Thank you for the invitation to present this adventure today.</a:t>
            </a:r>
            <a:endParaRPr dirty="0"/>
          </a:p>
          <a:p>
            <a:pPr marL="0" lvl="0" indent="0" algn="l" rtl="0">
              <a:spcBef>
                <a:spcPts val="0"/>
              </a:spcBef>
              <a:spcAft>
                <a:spcPts val="0"/>
              </a:spcAft>
              <a:buNone/>
            </a:pPr>
            <a:r>
              <a:rPr lang="en-US" sz="1200" b="0" i="0" dirty="0">
                <a:solidFill>
                  <a:schemeClr val="dk1"/>
                </a:solidFill>
                <a:latin typeface="Calibri"/>
                <a:ea typeface="Calibri"/>
                <a:cs typeface="Calibri"/>
                <a:sym typeface="Calibri"/>
              </a:rPr>
              <a:t>I am a weaver, specialist in CAD, and also in the history of textile technology. </a:t>
            </a:r>
            <a:endParaRPr dirty="0"/>
          </a:p>
          <a:p>
            <a:pPr marL="0" lvl="0" indent="0" algn="l" rtl="0">
              <a:spcBef>
                <a:spcPts val="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0" i="0" dirty="0">
                <a:solidFill>
                  <a:schemeClr val="dk1"/>
                </a:solidFill>
                <a:latin typeface="Calibri"/>
                <a:ea typeface="Calibri"/>
                <a:cs typeface="Calibri"/>
                <a:sym typeface="Calibri"/>
              </a:rPr>
              <a:t>The sewing machine is the symbol of the fashion industry.</a:t>
            </a:r>
            <a:endParaRPr dirty="0"/>
          </a:p>
          <a:p>
            <a:pPr marL="0" lvl="0" indent="0" algn="l" rtl="0">
              <a:spcBef>
                <a:spcPts val="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0" i="0" dirty="0">
                <a:solidFill>
                  <a:schemeClr val="dk1"/>
                </a:solidFill>
                <a:latin typeface="Calibri"/>
                <a:ea typeface="Calibri"/>
                <a:cs typeface="Calibri"/>
                <a:sym typeface="Calibri"/>
              </a:rPr>
              <a:t>In the textile industry, digital embroidery machines  appear in many shapes and sizes. From the gigantic looms that luxury laces and beribboned fashion fabrics, Embroidery has always been used to decorate and label products for military uniforms, sports teams, and household heirlooms.</a:t>
            </a:r>
            <a:endParaRPr dirty="0"/>
          </a:p>
          <a:p>
            <a:pPr marL="0" lvl="0" indent="0" algn="l" rtl="0">
              <a:spcBef>
                <a:spcPts val="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0" i="0" dirty="0">
                <a:solidFill>
                  <a:schemeClr val="dk1"/>
                </a:solidFill>
                <a:latin typeface="Calibri"/>
                <a:ea typeface="Calibri"/>
                <a:cs typeface="Calibri"/>
                <a:sym typeface="Calibri"/>
              </a:rPr>
              <a:t>The addition of computer-assisted design, and advanced electronic interfaces, has moved embroidery into the universe of science and engineering. </a:t>
            </a:r>
            <a:r>
              <a:rPr lang="en-US" sz="1200" b="0" i="0" dirty="0" err="1">
                <a:solidFill>
                  <a:schemeClr val="dk1"/>
                </a:solidFill>
                <a:latin typeface="Calibri"/>
                <a:ea typeface="Calibri"/>
                <a:cs typeface="Calibri"/>
                <a:sym typeface="Calibri"/>
              </a:rPr>
              <a:t>Adva</a:t>
            </a:r>
            <a:endParaRPr sz="1200" b="0" i="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b="0" i="0" dirty="0">
                <a:solidFill>
                  <a:schemeClr val="dk1"/>
                </a:solidFill>
                <a:latin typeface="Calibri"/>
                <a:ea typeface="Calibri"/>
                <a:cs typeface="Calibri"/>
                <a:sym typeface="Calibri"/>
              </a:rPr>
              <a:t>With the </a:t>
            </a:r>
            <a:r>
              <a:rPr lang="en-US" sz="1200" b="0" i="0" dirty="0" err="1">
                <a:solidFill>
                  <a:schemeClr val="dk1"/>
                </a:solidFill>
                <a:latin typeface="Calibri"/>
                <a:ea typeface="Calibri"/>
                <a:cs typeface="Calibri"/>
                <a:sym typeface="Calibri"/>
              </a:rPr>
              <a:t>encouragment</a:t>
            </a:r>
            <a:r>
              <a:rPr lang="en-US" sz="1200" b="0" i="0" dirty="0">
                <a:solidFill>
                  <a:schemeClr val="dk1"/>
                </a:solidFill>
                <a:latin typeface="Calibri"/>
                <a:ea typeface="Calibri"/>
                <a:cs typeface="Calibri"/>
                <a:sym typeface="Calibri"/>
              </a:rPr>
              <a:t> from the Emerging Technology initiative myself, and several faculty collaborators a rare opportunity to re-think the role of our oldest textile tool, the needle, and the oldest textile technology, stitching.  </a:t>
            </a:r>
            <a:r>
              <a:rPr lang="en-US" sz="1200" b="0" i="0" dirty="0" err="1">
                <a:solidFill>
                  <a:schemeClr val="dk1"/>
                </a:solidFill>
                <a:latin typeface="Calibri"/>
                <a:ea typeface="Calibri"/>
                <a:cs typeface="Calibri"/>
                <a:sym typeface="Calibri"/>
              </a:rPr>
              <a:t>Furninshing</a:t>
            </a:r>
            <a:r>
              <a:rPr lang="en-US" sz="1200" b="0" i="0" dirty="0">
                <a:solidFill>
                  <a:schemeClr val="dk1"/>
                </a:solidFill>
                <a:latin typeface="Calibri"/>
                <a:ea typeface="Calibri"/>
                <a:cs typeface="Calibri"/>
                <a:sym typeface="Calibri"/>
              </a:rPr>
              <a:t> the Faculty Research Center with advanced tools,  our faculty has been inspired to explore ideas without free from restrictions of  deadlines, curriculum, budgets, or gender </a:t>
            </a:r>
            <a:r>
              <a:rPr lang="en-US" sz="1200" b="0" i="0" dirty="0" err="1">
                <a:solidFill>
                  <a:schemeClr val="dk1"/>
                </a:solidFill>
                <a:latin typeface="Calibri"/>
                <a:ea typeface="Calibri"/>
                <a:cs typeface="Calibri"/>
                <a:sym typeface="Calibri"/>
              </a:rPr>
              <a:t>sterotypes</a:t>
            </a:r>
            <a:r>
              <a:rPr lang="en-US" sz="1200" b="0" i="0" dirty="0">
                <a:solidFill>
                  <a:schemeClr val="dk1"/>
                </a:solidFill>
                <a:latin typeface="Calibri"/>
                <a:ea typeface="Calibri"/>
                <a:cs typeface="Calibri"/>
                <a:sym typeface="Calibri"/>
              </a:rPr>
              <a:t>. </a:t>
            </a:r>
            <a:endParaRPr dirty="0"/>
          </a:p>
          <a:p>
            <a:pPr marL="0" lvl="0" indent="0" algn="l" rtl="0">
              <a:spcBef>
                <a:spcPts val="0"/>
              </a:spcBef>
              <a:spcAft>
                <a:spcPts val="0"/>
              </a:spcAft>
              <a:buNone/>
            </a:pPr>
            <a:r>
              <a:rPr lang="en-US" sz="1200" b="0" i="0" dirty="0">
                <a:solidFill>
                  <a:schemeClr val="dk1"/>
                </a:solidFill>
                <a:latin typeface="Calibri"/>
                <a:ea typeface="Calibri"/>
                <a:cs typeface="Calibri"/>
                <a:sym typeface="Calibri"/>
              </a:rPr>
              <a:t> </a:t>
            </a:r>
            <a:endParaRPr dirty="0"/>
          </a:p>
          <a:p>
            <a:pPr marL="0" lvl="0" indent="0" algn="l" rtl="0">
              <a:spcBef>
                <a:spcPts val="0"/>
              </a:spcBef>
              <a:spcAft>
                <a:spcPts val="0"/>
              </a:spcAft>
              <a:buNone/>
            </a:pPr>
            <a:r>
              <a:rPr lang="en-US" sz="1200" b="0" i="0" dirty="0">
                <a:solidFill>
                  <a:schemeClr val="dk1"/>
                </a:solidFill>
                <a:latin typeface="Calibri"/>
                <a:ea typeface="Calibri"/>
                <a:cs typeface="Calibri"/>
                <a:sym typeface="Calibri"/>
              </a:rPr>
              <a:t>What we have done so far is  "work in progress” . Todays presentation is to invite all faculty to take advantage of this wonderful space, to experiment with ideas that will inspire our students to move further.  We hope this effort will lead to  higher level courses, research grants, etc...but that is not an obligation.</a:t>
            </a:r>
            <a:endParaRPr dirty="0"/>
          </a:p>
          <a:p>
            <a:pPr marL="0" lvl="0" indent="0" algn="l" rtl="0">
              <a:spcBef>
                <a:spcPts val="0"/>
              </a:spcBef>
              <a:spcAft>
                <a:spcPts val="0"/>
              </a:spcAft>
              <a:buNone/>
            </a:pPr>
            <a:endParaRPr sz="1200" b="0" i="0" dirty="0">
              <a:solidFill>
                <a:schemeClr val="dk1"/>
              </a:solidFill>
              <a:latin typeface="Calibri"/>
              <a:ea typeface="Calibri"/>
              <a:cs typeface="Calibri"/>
              <a:sym typeface="Calibri"/>
            </a:endParaRPr>
          </a:p>
          <a:p>
            <a:pPr marL="0" lvl="0" indent="0" algn="l" rtl="0">
              <a:spcBef>
                <a:spcPts val="0"/>
              </a:spcBef>
              <a:spcAft>
                <a:spcPts val="0"/>
              </a:spcAft>
              <a:buNone/>
            </a:pPr>
            <a:br>
              <a:rPr lang="en-US" sz="1200" b="0" i="0" dirty="0">
                <a:solidFill>
                  <a:schemeClr val="dk1"/>
                </a:solidFill>
                <a:latin typeface="Calibri"/>
                <a:ea typeface="Calibri"/>
                <a:cs typeface="Calibri"/>
                <a:sym typeface="Calibri"/>
              </a:rPr>
            </a:br>
            <a:endParaRPr sz="1200" b="0" i="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06" name="Google Shape;206;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Software creates animation of a “virtual machine” , showing video of how stitches are inserted, and estimating production time.</a:t>
            </a:r>
          </a:p>
        </p:txBody>
      </p:sp>
      <p:sp>
        <p:nvSpPr>
          <p:cNvPr id="4" name="Slide Number Placeholder 3"/>
          <p:cNvSpPr>
            <a:spLocks noGrp="1"/>
          </p:cNvSpPr>
          <p:nvPr>
            <p:ph type="sldNum" sz="quarter" idx="5"/>
          </p:nvPr>
        </p:nvSpPr>
        <p:spPr/>
        <p:txBody>
          <a:bodyPr/>
          <a:lstStyle/>
          <a:p>
            <a:fld id="{720F7513-FCBF-E54B-9463-028FA8DA9280}" type="slidenum">
              <a:rPr lang="en-US" smtClean="0"/>
              <a:t>10</a:t>
            </a:fld>
            <a:endParaRPr lang="en-US"/>
          </a:p>
        </p:txBody>
      </p:sp>
    </p:spTree>
    <p:extLst>
      <p:ext uri="{BB962C8B-B14F-4D97-AF65-F5344CB8AC3E}">
        <p14:creationId xmlns:p14="http://schemas.microsoft.com/office/powerpoint/2010/main" val="4044512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TDM’s senior class capstone project is the creation of a denim brand, including a collection of garments, and a complete marketing campaign.</a:t>
            </a:r>
            <a:endParaRPr/>
          </a:p>
          <a:p>
            <a:pPr marL="0" lvl="0" indent="0" algn="l" rtl="0">
              <a:spcBef>
                <a:spcPts val="0"/>
              </a:spcBef>
              <a:spcAft>
                <a:spcPts val="0"/>
              </a:spcAft>
              <a:buNone/>
            </a:pPr>
            <a:r>
              <a:rPr lang="en-US"/>
              <a:t>Denim project students were invited to use the embroidery maching to enhance their products. They responded with enthusiasm.</a:t>
            </a:r>
            <a:endParaRPr/>
          </a:p>
        </p:txBody>
      </p:sp>
      <p:sp>
        <p:nvSpPr>
          <p:cNvPr id="272" name="Google Shape;27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TDM students create and market a denim collection for their capstone project.</a:t>
            </a:r>
            <a:endParaRPr/>
          </a:p>
          <a:p>
            <a:pPr marL="0" lvl="0" indent="0" algn="l" rtl="0">
              <a:spcBef>
                <a:spcPts val="0"/>
              </a:spcBef>
              <a:spcAft>
                <a:spcPts val="0"/>
              </a:spcAft>
              <a:buNone/>
            </a:pPr>
            <a:r>
              <a:rPr lang="en-US"/>
              <a:t>When the class of 2017 saw the new machine, they used it to get their message out!</a:t>
            </a:r>
            <a:endParaRPr/>
          </a:p>
          <a:p>
            <a:pPr marL="0" lvl="0" indent="0" algn="l" rtl="0">
              <a:spcBef>
                <a:spcPts val="0"/>
              </a:spcBef>
              <a:spcAft>
                <a:spcPts val="0"/>
              </a:spcAft>
              <a:buNone/>
            </a:pPr>
            <a:r>
              <a:rPr lang="en-US"/>
              <a:t>I though they would want to do a simple logo!</a:t>
            </a:r>
            <a:endParaRPr/>
          </a:p>
          <a:p>
            <a:pPr marL="0" lvl="0" indent="0" algn="l" rtl="0">
              <a:spcBef>
                <a:spcPts val="0"/>
              </a:spcBef>
              <a:spcAft>
                <a:spcPts val="0"/>
              </a:spcAft>
              <a:buNone/>
            </a:pPr>
            <a:endParaRPr/>
          </a:p>
          <a:p>
            <a:pPr marL="0" lvl="0" indent="0" algn="l" rtl="0">
              <a:spcBef>
                <a:spcPts val="0"/>
              </a:spcBef>
              <a:spcAft>
                <a:spcPts val="0"/>
              </a:spcAft>
              <a:buNone/>
            </a:pPr>
            <a:r>
              <a:rPr lang="en-US"/>
              <a:t>After their brilliant presentation, TDM purchased a machine for the department, exactly like the one that I had purchased on my own.</a:t>
            </a:r>
            <a:endParaRPr/>
          </a:p>
        </p:txBody>
      </p:sp>
      <p:sp>
        <p:nvSpPr>
          <p:cNvPr id="280" name="Google Shape;28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2018 capstone students had a message too….they wanted to empower their customers.</a:t>
            </a:r>
            <a:endParaRPr/>
          </a:p>
        </p:txBody>
      </p:sp>
      <p:sp>
        <p:nvSpPr>
          <p:cNvPr id="287" name="Google Shape;28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Application on Emerging Technology page, for another Husvarna machine and software set to be installed in the Faculty Research Space, to give all faculty access to digital embroidery tools and software.</a:t>
            </a:r>
            <a:endParaRPr/>
          </a:p>
          <a:p>
            <a:pPr marL="0" lvl="0" indent="0" algn="l" rtl="0">
              <a:spcBef>
                <a:spcPts val="0"/>
              </a:spcBef>
              <a:spcAft>
                <a:spcPts val="0"/>
              </a:spcAft>
              <a:buNone/>
            </a:pPr>
            <a:r>
              <a:rPr lang="en-US"/>
              <a:t>Proposed  by</a:t>
            </a:r>
            <a:endParaRPr/>
          </a:p>
          <a:p>
            <a:pPr marL="0" lvl="0" indent="0" algn="l" rtl="0">
              <a:spcBef>
                <a:spcPts val="0"/>
              </a:spcBef>
              <a:spcAft>
                <a:spcPts val="0"/>
              </a:spcAft>
              <a:buNone/>
            </a:pPr>
            <a:r>
              <a:rPr lang="en-US"/>
              <a:t>S Goetz, S Markus, and P George</a:t>
            </a:r>
            <a:endParaRPr/>
          </a:p>
        </p:txBody>
      </p:sp>
      <p:sp>
        <p:nvSpPr>
          <p:cNvPr id="296" name="Google Shape;29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1"/>
              <a:t>Faculty Research space Adds Machine through Emerging Technology Initiative: November 2017</a:t>
            </a:r>
            <a:endParaRPr/>
          </a:p>
        </p:txBody>
      </p:sp>
      <p:sp>
        <p:nvSpPr>
          <p:cNvPr id="303" name="Google Shape;303;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Annya_Marchenko  2018, used the FRS machine to create part of her portfolio collection.</a:t>
            </a:r>
            <a:endParaRPr/>
          </a:p>
        </p:txBody>
      </p:sp>
      <p:sp>
        <p:nvSpPr>
          <p:cNvPr id="311" name="Google Shape;31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After a few months of frustrating self-instructions, we organized a workshop with Judith Solodkin, a master lithographer, embroiderer, and milliner. Solodkin uses the same machine, and software, to produce museum-quality embroidered editions for artists like Beryl Kort, Jim Dine, </a:t>
            </a:r>
            <a:r>
              <a:rPr lang="en-US" sz="1200" i="0">
                <a:solidFill>
                  <a:schemeClr val="dk1"/>
                </a:solidFill>
                <a:latin typeface="Calibri"/>
                <a:ea typeface="Calibri"/>
                <a:cs typeface="Calibri"/>
                <a:sym typeface="Calibri"/>
              </a:rPr>
              <a:t>Louise Bourgeois.</a:t>
            </a:r>
            <a:endParaRPr/>
          </a:p>
          <a:p>
            <a:pPr marL="0" lvl="0" indent="0" algn="l" rtl="0">
              <a:spcBef>
                <a:spcPts val="0"/>
              </a:spcBef>
              <a:spcAft>
                <a:spcPts val="0"/>
              </a:spcAft>
              <a:buNone/>
            </a:pPr>
            <a:endParaRPr sz="1200" i="0">
              <a:solidFill>
                <a:schemeClr val="dk1"/>
              </a:solidFill>
              <a:latin typeface="Calibri"/>
              <a:ea typeface="Calibri"/>
              <a:cs typeface="Calibri"/>
              <a:sym typeface="Calibri"/>
            </a:endParaRPr>
          </a:p>
          <a:p>
            <a:pPr marL="0" lvl="0" indent="0" algn="l" rtl="0">
              <a:spcBef>
                <a:spcPts val="0"/>
              </a:spcBef>
              <a:spcAft>
                <a:spcPts val="0"/>
              </a:spcAft>
              <a:buNone/>
            </a:pPr>
            <a:r>
              <a:rPr lang="en-US" sz="1200" i="0">
                <a:solidFill>
                  <a:schemeClr val="dk1"/>
                </a:solidFill>
                <a:latin typeface="Calibri"/>
                <a:ea typeface="Calibri"/>
                <a:cs typeface="Calibri"/>
                <a:sym typeface="Calibri"/>
              </a:rPr>
              <a:t>7 different FIT departments were represented at the inaugural workshop!</a:t>
            </a:r>
            <a:endParaRPr/>
          </a:p>
          <a:p>
            <a:pPr marL="0" lvl="0" indent="0" algn="l" rtl="0">
              <a:spcBef>
                <a:spcPts val="0"/>
              </a:spcBef>
              <a:spcAft>
                <a:spcPts val="0"/>
              </a:spcAft>
              <a:buNone/>
            </a:pPr>
            <a:endParaRPr sz="1200" i="0">
              <a:solidFill>
                <a:schemeClr val="dk1"/>
              </a:solidFill>
              <a:latin typeface="Calibri"/>
              <a:ea typeface="Calibri"/>
              <a:cs typeface="Calibri"/>
              <a:sym typeface="Calibri"/>
            </a:endParaRPr>
          </a:p>
          <a:p>
            <a:pPr marL="0" lvl="0" indent="0" algn="l" rtl="0">
              <a:spcBef>
                <a:spcPts val="0"/>
              </a:spcBef>
              <a:spcAft>
                <a:spcPts val="0"/>
              </a:spcAft>
              <a:buNone/>
            </a:pPr>
            <a:endParaRPr i="0"/>
          </a:p>
        </p:txBody>
      </p:sp>
      <p:sp>
        <p:nvSpPr>
          <p:cNvPr id="319" name="Google Shape;319;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Workshop: First lesssons in preparing graphics, stitch selection, fabric preparation, design alignment, software options, selecting stabilizers, thread, needles, machine tension…..</a:t>
            </a:r>
            <a:endParaRPr/>
          </a:p>
        </p:txBody>
      </p:sp>
      <p:sp>
        <p:nvSpPr>
          <p:cNvPr id="329" name="Google Shape;329;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Susanne’s little beast presented challenges that required knowledge of graduated color shading, and control of stitch directions</a:t>
            </a:r>
            <a:endParaRPr/>
          </a:p>
        </p:txBody>
      </p:sp>
      <p:sp>
        <p:nvSpPr>
          <p:cNvPr id="340" name="Google Shape;340;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a:solidFill>
                  <a:schemeClr val="dk1"/>
                </a:solidFill>
                <a:latin typeface="Calibri"/>
                <a:ea typeface="Calibri"/>
                <a:cs typeface="Calibri"/>
                <a:sym typeface="Calibri"/>
              </a:rPr>
              <a:t>NY Times, 1971…announced an embroidery lab at FIT to respond to new fashion</a:t>
            </a:r>
            <a:endParaRPr/>
          </a:p>
          <a:p>
            <a:pPr marL="0" lvl="0" indent="0" algn="l" rtl="0">
              <a:spcBef>
                <a:spcPts val="0"/>
              </a:spcBef>
              <a:spcAft>
                <a:spcPts val="0"/>
              </a:spcAft>
              <a:buNone/>
            </a:pPr>
            <a:endParaRPr/>
          </a:p>
          <a:p>
            <a:pPr marL="0" lvl="0" indent="0" algn="l" rtl="0">
              <a:spcBef>
                <a:spcPts val="0"/>
              </a:spcBef>
              <a:spcAft>
                <a:spcPts val="0"/>
              </a:spcAft>
              <a:buNone/>
            </a:pPr>
            <a:r>
              <a:rPr lang="en-US"/>
              <a:t>In 1971, the Schiffli Embroidery Industry wanted to establish a training center at FIT.</a:t>
            </a:r>
            <a:endParaRPr/>
          </a:p>
          <a:p>
            <a:pPr marL="0" lvl="0" indent="0" algn="l" rtl="0">
              <a:spcBef>
                <a:spcPts val="0"/>
              </a:spcBef>
              <a:spcAft>
                <a:spcPts val="0"/>
              </a:spcAft>
              <a:buNone/>
            </a:pPr>
            <a:r>
              <a:rPr lang="en-US"/>
              <a:t>Pre-digital: NJ was the largest producer of Schiffli embroidery .</a:t>
            </a:r>
            <a:endParaRPr/>
          </a:p>
          <a:p>
            <a:pPr marL="0" lvl="0" indent="0" algn="l" rtl="0">
              <a:spcBef>
                <a:spcPts val="0"/>
              </a:spcBef>
              <a:spcAft>
                <a:spcPts val="0"/>
              </a:spcAft>
              <a:buNone/>
            </a:pPr>
            <a:r>
              <a:rPr lang="en-US"/>
              <a:t>Popularity exploded in early 1970s, as folk embroidery, bridal wear, and ‘hippie chic” grew in popularity.</a:t>
            </a:r>
            <a:endParaRPr/>
          </a:p>
        </p:txBody>
      </p:sp>
      <p:sp>
        <p:nvSpPr>
          <p:cNvPr id="213" name="Google Shape;21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0" i="0">
                <a:solidFill>
                  <a:schemeClr val="dk1"/>
                </a:solidFill>
                <a:latin typeface="Calibri"/>
                <a:ea typeface="Calibri"/>
                <a:cs typeface="Calibri"/>
                <a:sym typeface="Calibri"/>
              </a:rPr>
              <a:t>Ruth continued to experiment post-workshop. This hand felted wool piece included laser engraving and hand/digital embroidery.</a:t>
            </a:r>
            <a:endParaRPr/>
          </a:p>
          <a:p>
            <a:pPr marL="0" lvl="0" indent="0" algn="l" rtl="0">
              <a:spcBef>
                <a:spcPts val="0"/>
              </a:spcBef>
              <a:spcAft>
                <a:spcPts val="0"/>
              </a:spcAft>
              <a:buNone/>
            </a:pPr>
            <a:br>
              <a:rPr lang="en-US" sz="1200" b="0" i="0">
                <a:solidFill>
                  <a:schemeClr val="dk1"/>
                </a:solidFill>
                <a:latin typeface="Calibri"/>
                <a:ea typeface="Calibri"/>
                <a:cs typeface="Calibri"/>
                <a:sym typeface="Calibri"/>
              </a:rPr>
            </a:br>
            <a:r>
              <a:rPr lang="en-US" sz="1200" b="0" i="0">
                <a:solidFill>
                  <a:schemeClr val="dk1"/>
                </a:solidFill>
                <a:latin typeface="Calibri"/>
                <a:ea typeface="Calibri"/>
                <a:cs typeface="Calibri"/>
                <a:sym typeface="Calibri"/>
              </a:rPr>
              <a:t>The piece is called "The Seven Seas" and it's part of a larger body of work called "After the Flood".</a:t>
            </a:r>
            <a:endParaRPr/>
          </a:p>
          <a:p>
            <a:pPr marL="0" lvl="0" indent="0" algn="l" rtl="0">
              <a:spcBef>
                <a:spcPts val="0"/>
              </a:spcBef>
              <a:spcAft>
                <a:spcPts val="0"/>
              </a:spcAft>
              <a:buNone/>
            </a:pPr>
            <a:endParaRPr sz="1200" b="0" i="0">
              <a:solidFill>
                <a:schemeClr val="dk1"/>
              </a:solidFill>
              <a:latin typeface="Calibri"/>
              <a:ea typeface="Calibri"/>
              <a:cs typeface="Calibri"/>
              <a:sym typeface="Calibri"/>
            </a:endParaRPr>
          </a:p>
          <a:p>
            <a:pPr marL="0" lvl="0" indent="0" algn="l" rtl="0">
              <a:spcBef>
                <a:spcPts val="0"/>
              </a:spcBef>
              <a:spcAft>
                <a:spcPts val="0"/>
              </a:spcAft>
              <a:buNone/>
            </a:pPr>
            <a:r>
              <a:rPr lang="en-US" sz="1200" b="0" i="0">
                <a:solidFill>
                  <a:schemeClr val="dk1"/>
                </a:solidFill>
                <a:latin typeface="Calibri"/>
                <a:ea typeface="Calibri"/>
                <a:cs typeface="Calibri"/>
                <a:sym typeface="Calibri"/>
              </a:rPr>
              <a:t>Displayed at the A &amp; D Faculty exhibit Fall 2018.</a:t>
            </a:r>
            <a:endParaRPr sz="1200" b="0" i="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356" name="Google Shape;356;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4" name="Google Shape;36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UV index sensor to prevent sunburn</a:t>
            </a:r>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Gps with built in data logging</a:t>
            </a:r>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Lily tiny ($5), LilyPad Arduino Simple Board ($ 20 and up), Adafruit Flora ($15)</a:t>
            </a:r>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All are washable and sewable. Both are Arduino compatible. Projects and tutorials. Both were started by women.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LilyPad is a wearable e-textile technology developed by Leah Buechley in 2005 and cooperatively designed by Leah and SparkFun. It’s controlled by a microchip. </a:t>
            </a:r>
            <a:endParaRPr/>
          </a:p>
          <a:p>
            <a:pPr marL="0" marR="0" lvl="0" indent="0" algn="l" rtl="0">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Leah Buechley is a designer, engineer, and educator whose work explores intersections and juxtapositions–of “high” and “low” technologies, new and ancient materials, and masculine and feminine making traditions. From 2009-2014, she was a professor at the MIT Media Lab where she founded and directed the High-Low Tech group. Her work has been exhibited internationally in venues including the Victoria and Albert Museum, the Ars Electronica Festival, and the Exploratorium, and has been featured in publications including The New York Times, Boston Globe, Popular Science, and Wired. Leah received a PhD in computer science from the University of Colorado at Boulder and a BA in physics from Skidmore College. At both institutions she also studied dance, theater, fine art, and design.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FLORA is Adafruit's wearable electronics platform, has built-in USB support.</a:t>
            </a:r>
            <a:endParaRPr/>
          </a:p>
          <a:p>
            <a:pPr marL="0" marR="0" lvl="0" indent="0" algn="l" rtl="0">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Adafruit was founded in 2005 by MIT hacker &amp; engineer, Limor "Ladyada" Fried. Her goal was to create the best place online for learning electronics and making the best designed products for makers of all ages and skill levels. Adafruit has grown to over 100+ </a:t>
            </a:r>
            <a:r>
              <a:rPr lang="en-US" sz="1200" b="0" i="0" u="sng" strike="noStrike" cap="none">
                <a:solidFill>
                  <a:schemeClr val="hlink"/>
                </a:solidFill>
                <a:latin typeface="Calibri"/>
                <a:ea typeface="Calibri"/>
                <a:cs typeface="Calibri"/>
                <a:sym typeface="Calibri"/>
                <a:hlinkClick r:id="rId3"/>
              </a:rPr>
              <a:t>employees</a:t>
            </a:r>
            <a:r>
              <a:rPr lang="en-US" sz="1200" b="0" i="0" u="none" strike="noStrike" cap="none">
                <a:solidFill>
                  <a:schemeClr val="dk1"/>
                </a:solidFill>
                <a:latin typeface="Calibri"/>
                <a:ea typeface="Calibri"/>
                <a:cs typeface="Calibri"/>
                <a:sym typeface="Calibri"/>
              </a:rPr>
              <a:t>. Limor was the </a:t>
            </a:r>
            <a:r>
              <a:rPr lang="en-US" sz="1200" b="0" i="0" u="sng" strike="noStrike" cap="none">
                <a:solidFill>
                  <a:schemeClr val="hlink"/>
                </a:solidFill>
                <a:latin typeface="Calibri"/>
                <a:ea typeface="Calibri"/>
                <a:cs typeface="Calibri"/>
                <a:sym typeface="Calibri"/>
                <a:hlinkClick r:id="rId4"/>
              </a:rPr>
              <a:t>first female engineer on the cover of WIRED magazine</a:t>
            </a:r>
            <a:r>
              <a:rPr lang="en-US" sz="1200" b="0" i="0" u="none" strike="noStrike" cap="none">
                <a:solidFill>
                  <a:schemeClr val="dk1"/>
                </a:solidFill>
                <a:latin typeface="Calibri"/>
                <a:ea typeface="Calibri"/>
                <a:cs typeface="Calibri"/>
                <a:sym typeface="Calibri"/>
              </a:rPr>
              <a:t>, awarded </a:t>
            </a:r>
            <a:r>
              <a:rPr lang="en-US" sz="1200" b="0" i="0" u="sng" strike="noStrike" cap="none">
                <a:solidFill>
                  <a:schemeClr val="hlink"/>
                </a:solidFill>
                <a:latin typeface="Calibri"/>
                <a:ea typeface="Calibri"/>
                <a:cs typeface="Calibri"/>
                <a:sym typeface="Calibri"/>
                <a:hlinkClick r:id="rId5"/>
              </a:rPr>
              <a:t>Entrepreneur magazine's Entrepreneur of the year</a:t>
            </a:r>
            <a:r>
              <a:rPr lang="en-US" sz="1200" b="0" i="0" u="none" strike="noStrike" cap="none">
                <a:solidFill>
                  <a:schemeClr val="dk1"/>
                </a:solidFill>
                <a:latin typeface="Calibri"/>
                <a:ea typeface="Calibri"/>
                <a:cs typeface="Calibri"/>
                <a:sym typeface="Calibri"/>
              </a:rPr>
              <a:t>, and was on </a:t>
            </a:r>
            <a:r>
              <a:rPr lang="en-US" sz="1200" b="0" i="0" u="sng" strike="noStrike" cap="none">
                <a:solidFill>
                  <a:schemeClr val="hlink"/>
                </a:solidFill>
                <a:latin typeface="Calibri"/>
                <a:ea typeface="Calibri"/>
                <a:cs typeface="Calibri"/>
                <a:sym typeface="Calibri"/>
                <a:hlinkClick r:id="rId6"/>
              </a:rPr>
              <a:t>the cover of Make: Vol. 57</a:t>
            </a:r>
            <a:r>
              <a:rPr lang="en-US" sz="1200" b="0" i="0" u="none" strike="noStrike" cap="none">
                <a:solidFill>
                  <a:schemeClr val="dk1"/>
                </a:solidFill>
                <a:latin typeface="Calibri"/>
                <a:ea typeface="Calibri"/>
                <a:cs typeface="Calibri"/>
                <a:sym typeface="Calibri"/>
              </a:rPr>
              <a:t>. Fried was a founding member of the NYC Industrial Business Advisory Council. Adafruit is ranked #11 in the top 20 USA manufacturing companies and </a:t>
            </a:r>
            <a:r>
              <a:rPr lang="en-US" sz="1200" b="0" i="0" u="sng" strike="noStrike" cap="none">
                <a:solidFill>
                  <a:schemeClr val="hlink"/>
                </a:solidFill>
                <a:latin typeface="Calibri"/>
                <a:ea typeface="Calibri"/>
                <a:cs typeface="Calibri"/>
                <a:sym typeface="Calibri"/>
                <a:hlinkClick r:id="rId7"/>
              </a:rPr>
              <a:t>#1 in New York City</a:t>
            </a:r>
            <a:r>
              <a:rPr lang="en-US" sz="1200" b="0" i="0" u="none" strike="noStrike" cap="none">
                <a:solidFill>
                  <a:schemeClr val="dk1"/>
                </a:solidFill>
                <a:latin typeface="Calibri"/>
                <a:ea typeface="Calibri"/>
                <a:cs typeface="Calibri"/>
                <a:sym typeface="Calibri"/>
              </a:rPr>
              <a:t> by Inc. 5000 "fastest growing private companies". Adafruit is featured in Google's </a:t>
            </a:r>
            <a:r>
              <a:rPr lang="en-US" sz="1200" b="0" i="0" u="sng" strike="noStrike" cap="none">
                <a:solidFill>
                  <a:schemeClr val="hlink"/>
                </a:solidFill>
                <a:latin typeface="Calibri"/>
                <a:ea typeface="Calibri"/>
                <a:cs typeface="Calibri"/>
                <a:sym typeface="Calibri"/>
                <a:hlinkClick r:id="rId8"/>
              </a:rPr>
              <a:t>Economic Impact Report</a:t>
            </a:r>
            <a:r>
              <a:rPr lang="en-US" sz="1200" b="0" i="0" u="none" strike="noStrike" cap="none">
                <a:solidFill>
                  <a:schemeClr val="dk1"/>
                </a:solidFill>
                <a:latin typeface="Calibri"/>
                <a:ea typeface="Calibri"/>
                <a:cs typeface="Calibri"/>
                <a:sym typeface="Calibri"/>
              </a:rPr>
              <a:t>. Fried was named a </a:t>
            </a:r>
            <a:r>
              <a:rPr lang="en-US" sz="1200" b="0" i="0" u="sng" strike="noStrike" cap="none">
                <a:solidFill>
                  <a:schemeClr val="hlink"/>
                </a:solidFill>
                <a:latin typeface="Calibri"/>
                <a:ea typeface="Calibri"/>
                <a:cs typeface="Calibri"/>
                <a:sym typeface="Calibri"/>
                <a:hlinkClick r:id="rId9"/>
              </a:rPr>
              <a:t>WHITEHOUSE</a:t>
            </a:r>
            <a:r>
              <a:rPr lang="en-US" sz="1200" b="0" i="0" u="sng" strike="noStrike" cap="none">
                <a:solidFill>
                  <a:schemeClr val="hlink"/>
                </a:solidFill>
                <a:latin typeface="Calibri"/>
                <a:ea typeface="Calibri"/>
                <a:cs typeface="Calibri"/>
                <a:sym typeface="Calibri"/>
                <a:hlinkClick r:id="rId10"/>
              </a:rPr>
              <a:t>CHAMPION OF CHANGE</a:t>
            </a:r>
            <a:r>
              <a:rPr lang="en-US" sz="1200" b="0" i="0" u="none" strike="noStrike" cap="none">
                <a:solidFill>
                  <a:schemeClr val="dk1"/>
                </a:solidFill>
                <a:latin typeface="Calibri"/>
                <a:ea typeface="Calibri"/>
                <a:cs typeface="Calibri"/>
                <a:sym typeface="Calibri"/>
              </a:rPr>
              <a:t> in 2016. Adafruit is a 100% woman owned company. </a:t>
            </a:r>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Other companies produce micro controllers, but not open source and so accessible. </a:t>
            </a:r>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372" name="Google Shape;372;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Clr>
                <a:schemeClr val="dk1"/>
              </a:buClr>
              <a:buSzPts val="12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1" name="Google Shape;38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8" name="Google Shape;38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Susanne brought a class of students to the lab, to demonstrate how digital embroidery can be used with conductive threads.</a:t>
            </a:r>
            <a:endParaRPr/>
          </a:p>
          <a:p>
            <a:pPr marL="0" lvl="0" indent="0" algn="l" rtl="0">
              <a:spcBef>
                <a:spcPts val="0"/>
              </a:spcBef>
              <a:spcAft>
                <a:spcPts val="0"/>
              </a:spcAft>
              <a:buNone/>
            </a:pPr>
            <a:endParaRPr/>
          </a:p>
          <a:p>
            <a:pPr marL="0" lvl="0" indent="0" algn="l" rtl="0">
              <a:spcBef>
                <a:spcPts val="0"/>
              </a:spcBef>
              <a:spcAft>
                <a:spcPts val="0"/>
              </a:spcAft>
              <a:buNone/>
            </a:pPr>
            <a:r>
              <a:rPr lang="en-US"/>
              <a:t>She has also written a new hand embroidery course that will start this semester, </a:t>
            </a:r>
            <a:endParaRPr/>
          </a:p>
        </p:txBody>
      </p:sp>
      <p:sp>
        <p:nvSpPr>
          <p:cNvPr id="389" name="Google Shape;389;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52b25b2f49_0_2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52b25b2f49_0_27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300">
                <a:solidFill>
                  <a:srgbClr val="222222"/>
                </a:solidFill>
                <a:highlight>
                  <a:srgbClr val="FFFFFF"/>
                </a:highlight>
                <a:latin typeface="Georgia"/>
                <a:ea typeface="Georgia"/>
                <a:cs typeface="Georgia"/>
                <a:sym typeface="Georgia"/>
              </a:rPr>
              <a:t>Ohio State University</a:t>
            </a:r>
            <a:endParaRPr/>
          </a:p>
        </p:txBody>
      </p:sp>
      <p:sp>
        <p:nvSpPr>
          <p:cNvPr id="396" name="Google Shape;396;g52b25b2f49_0_27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3" name="Google Shape;40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As I learne more about the capability of the embroidery machine, I invited colleagues from other departments to try something on the machine, in hope that the challenge of meeting other’s needs would speed up my learning curve.   </a:t>
            </a:r>
            <a:endParaRPr/>
          </a:p>
          <a:p>
            <a:pPr marL="0" lvl="0" indent="0" algn="l" rtl="0">
              <a:spcBef>
                <a:spcPts val="0"/>
              </a:spcBef>
              <a:spcAft>
                <a:spcPts val="0"/>
              </a:spcAft>
              <a:buNone/>
            </a:pPr>
            <a:endParaRPr/>
          </a:p>
          <a:p>
            <a:pPr marL="0" lvl="0" indent="0" algn="l" rtl="0">
              <a:spcBef>
                <a:spcPts val="0"/>
              </a:spcBef>
              <a:spcAft>
                <a:spcPts val="0"/>
              </a:spcAft>
              <a:buNone/>
            </a:pPr>
            <a:r>
              <a:rPr lang="en-US"/>
              <a:t>Susanne Goetz , in TSD, was already working on th design of a “bikers bracelet”,  with hand embroidery and Arduino circuitry.</a:t>
            </a:r>
            <a:endParaRPr/>
          </a:p>
          <a:p>
            <a:pPr marL="0" lvl="0" indent="0" algn="l" rtl="0">
              <a:spcBef>
                <a:spcPts val="0"/>
              </a:spcBef>
              <a:spcAft>
                <a:spcPts val="0"/>
              </a:spcAft>
              <a:buNone/>
            </a:pPr>
            <a:r>
              <a:rPr lang="en-US"/>
              <a:t>She proposed the design of a digitally embroidered version, to see whether we could get a similar look from the digital machine.</a:t>
            </a:r>
            <a:endParaRPr/>
          </a:p>
          <a:p>
            <a:pPr marL="0" lvl="0" indent="0" algn="l" rtl="0">
              <a:spcBef>
                <a:spcPts val="0"/>
              </a:spcBef>
              <a:spcAft>
                <a:spcPts val="0"/>
              </a:spcAft>
              <a:buNone/>
            </a:pPr>
            <a:r>
              <a:rPr lang="en-US"/>
              <a:t>Several samples were make, in the hope of having the conductive thread stitched in by machine.</a:t>
            </a:r>
            <a:endParaRPr/>
          </a:p>
          <a:p>
            <a:pPr marL="0" lvl="0" indent="0" algn="l" rtl="0">
              <a:spcBef>
                <a:spcPts val="0"/>
              </a:spcBef>
              <a:spcAft>
                <a:spcPts val="0"/>
              </a:spcAft>
              <a:buNone/>
            </a:pPr>
            <a:endParaRPr/>
          </a:p>
          <a:p>
            <a:pPr marL="0" lvl="0" indent="0" algn="l" rtl="0">
              <a:spcBef>
                <a:spcPts val="0"/>
              </a:spcBef>
              <a:spcAft>
                <a:spcPts val="0"/>
              </a:spcAft>
              <a:buNone/>
            </a:pPr>
            <a:r>
              <a:rPr lang="en-US"/>
              <a:t>We learned much, but ultimately Susanne hand-stitched the circuits to finish the bracelet.</a:t>
            </a:r>
            <a:endParaRPr/>
          </a:p>
          <a:p>
            <a:pPr marL="0" lvl="0" indent="0" algn="l" rtl="0">
              <a:spcBef>
                <a:spcPts val="0"/>
              </a:spcBef>
              <a:spcAft>
                <a:spcPts val="0"/>
              </a:spcAft>
              <a:buNone/>
            </a:pPr>
            <a:r>
              <a:rPr lang="en-US"/>
              <a:t>I did, howver, learn to make small round holes for the light to shine through!</a:t>
            </a:r>
            <a:endParaRPr/>
          </a:p>
        </p:txBody>
      </p:sp>
      <p:sp>
        <p:nvSpPr>
          <p:cNvPr id="404" name="Google Shape;40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1" name="Google Shape;41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Susanne Goetz</a:t>
            </a:r>
            <a:endParaRPr/>
          </a:p>
          <a:p>
            <a:pPr marL="0" lvl="0" indent="0" algn="l" rtl="0">
              <a:spcBef>
                <a:spcPts val="0"/>
              </a:spcBef>
              <a:spcAft>
                <a:spcPts val="0"/>
              </a:spcAft>
              <a:buNone/>
            </a:pPr>
            <a:r>
              <a:rPr lang="en-US"/>
              <a:t>Patrice George (machine embroidery)</a:t>
            </a:r>
            <a:endParaRPr/>
          </a:p>
          <a:p>
            <a:pPr marL="0" lvl="0" indent="0" algn="l" rtl="0">
              <a:spcBef>
                <a:spcPts val="0"/>
              </a:spcBef>
              <a:spcAft>
                <a:spcPts val="0"/>
              </a:spcAft>
              <a:buNone/>
            </a:pPr>
            <a:r>
              <a:rPr lang="en-US"/>
              <a:t>LED bracelet</a:t>
            </a:r>
            <a:endParaRPr/>
          </a:p>
          <a:p>
            <a:pPr marL="0" lvl="0" indent="0" algn="l" rtl="0">
              <a:spcBef>
                <a:spcPts val="0"/>
              </a:spcBef>
              <a:spcAft>
                <a:spcPts val="0"/>
              </a:spcAft>
              <a:buNone/>
            </a:pPr>
            <a:r>
              <a:rPr lang="en-US"/>
              <a:t>Cotton fabric and yarn, conductive thread, LED lights</a:t>
            </a:r>
            <a:endParaRPr/>
          </a:p>
          <a:p>
            <a:pPr marL="0" lvl="0" indent="0" algn="l" rtl="0">
              <a:spcBef>
                <a:spcPts val="0"/>
              </a:spcBef>
              <a:spcAft>
                <a:spcPts val="0"/>
              </a:spcAft>
              <a:buNone/>
            </a:pPr>
            <a:endParaRPr/>
          </a:p>
          <a:p>
            <a:pPr marL="0" lvl="0" indent="0" algn="l" rtl="0">
              <a:spcBef>
                <a:spcPts val="0"/>
              </a:spcBef>
              <a:spcAft>
                <a:spcPts val="0"/>
              </a:spcAft>
              <a:buNone/>
            </a:pPr>
            <a:r>
              <a:rPr lang="en-US"/>
              <a:t>Harnessing new technologies by integrating human health, communication, and connectivity into objects, pushes the boundaries of what we perceive to be craft. Tying traditional craft techniques to new technology can aid in their survival and revive their practice for a new generation.</a:t>
            </a:r>
            <a:endParaRPr/>
          </a:p>
          <a:p>
            <a:pPr marL="0" lvl="0" indent="0" algn="l" rtl="0">
              <a:spcBef>
                <a:spcPts val="0"/>
              </a:spcBef>
              <a:spcAft>
                <a:spcPts val="0"/>
              </a:spcAft>
              <a:buNone/>
            </a:pPr>
            <a:endParaRPr/>
          </a:p>
          <a:p>
            <a:pPr marL="0" lvl="0" indent="0" algn="l" rtl="0">
              <a:spcBef>
                <a:spcPts val="0"/>
              </a:spcBef>
              <a:spcAft>
                <a:spcPts val="0"/>
              </a:spcAft>
              <a:buNone/>
            </a:pPr>
            <a:r>
              <a:rPr lang="en-US"/>
              <a:t>An interdisciplinary approach can also introduce traditionally under-represented populations to science through craft and help shift traditional gender rolds associated with textile crafts and technology, respectively. In addition, crafting with technology can introduce traditionally under-represented groups to STEM, specifically computer science.</a:t>
            </a:r>
            <a:endParaRPr/>
          </a:p>
          <a:p>
            <a:pPr marL="0" lvl="0" indent="0" algn="l" rtl="0">
              <a:spcBef>
                <a:spcPts val="0"/>
              </a:spcBef>
              <a:spcAft>
                <a:spcPts val="0"/>
              </a:spcAft>
              <a:buNone/>
            </a:pPr>
            <a:endParaRPr/>
          </a:p>
        </p:txBody>
      </p:sp>
      <p:sp>
        <p:nvSpPr>
          <p:cNvPr id="412" name="Google Shape;41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b="1"/>
          </a:p>
          <a:p>
            <a:pPr marL="0" lvl="0" indent="0" algn="l" rtl="0">
              <a:spcBef>
                <a:spcPts val="0"/>
              </a:spcBef>
              <a:spcAft>
                <a:spcPts val="0"/>
              </a:spcAft>
              <a:buNone/>
            </a:pPr>
            <a:r>
              <a:rPr lang="en-US"/>
              <a:t>Fashion brand based in London creating amazing interactive haute couture and ready to wear. Interactive Fashion, Wearable Technology, Digital Style.</a:t>
            </a:r>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CuteCircuit for Katy Perry</a:t>
            </a:r>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r>
              <a:rPr lang="en-US" b="1"/>
              <a:t>2015</a:t>
            </a:r>
            <a:r>
              <a:rPr lang="en-US"/>
              <a:t>Schlossberg unveils its latest innovation: CELESTE, the first-ever illuminated bed linen set. Traditional Swiss bed linen manufacturer Schlossberg Switzerland has once again demonstrated its innovative strength with a world first: the luxurious CELESTE bed linen set, a combination of the finest St.Gallen embroidery and innovative LED technology. Atmospheric lighting meets elegant fabrics to bridge the gap between traditional textiles and innovation.</a:t>
            </a:r>
            <a:endParaRPr/>
          </a:p>
          <a:p>
            <a:pPr marL="0" lvl="0" indent="0" algn="l" rtl="0">
              <a:spcBef>
                <a:spcPts val="0"/>
              </a:spcBef>
              <a:spcAft>
                <a:spcPts val="0"/>
              </a:spcAft>
              <a:buNone/>
            </a:pPr>
            <a:br>
              <a:rPr lang="en-US"/>
            </a:br>
            <a:r>
              <a:rPr lang="en-US"/>
              <a:t>We at Schlossberg have brought the starlit sky into the bedroom. Lie back and dream, let yourself be inspired and enchanted, and wrap yourself in this unique textile masterpiece. https://www.schlossberg.ch/eng/about-us/history</a:t>
            </a:r>
            <a:endParaRPr/>
          </a:p>
          <a:p>
            <a:pPr marL="0" marR="0" lvl="0" indent="0" algn="l" rtl="0">
              <a:spcBef>
                <a:spcPts val="0"/>
              </a:spcBef>
              <a:spcAft>
                <a:spcPts val="0"/>
              </a:spcAft>
              <a:buClr>
                <a:schemeClr val="dk1"/>
              </a:buClr>
              <a:buSzPts val="1200"/>
              <a:buFont typeface="Calibri"/>
              <a:buNone/>
            </a:pPr>
            <a:endParaRPr/>
          </a:p>
        </p:txBody>
      </p:sp>
      <p:sp>
        <p:nvSpPr>
          <p:cNvPr id="420" name="Google Shape;420;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Clr>
                <a:schemeClr val="dk1"/>
              </a:buClr>
              <a:buSzPts val="12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6" name="Google Shape;426;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http://cutecircuit.com/tshirtos/</a:t>
            </a:r>
            <a:endParaRPr/>
          </a:p>
          <a:p>
            <a:pPr marL="0" marR="0" lvl="0" indent="0" algn="l" rtl="0">
              <a:spcBef>
                <a:spcPts val="0"/>
              </a:spcBef>
              <a:spcAft>
                <a:spcPts val="0"/>
              </a:spcAft>
              <a:buClr>
                <a:schemeClr val="dk1"/>
              </a:buClr>
              <a:buSzPts val="1200"/>
              <a:buFont typeface="Calibri"/>
              <a:buNone/>
            </a:pPr>
            <a:r>
              <a:rPr lang="en-US"/>
              <a:t>The tshirtOS, now renamed InfiniTShirt, is a Patent Pending product of CuteCircuit worldwide.</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r>
              <a:rPr lang="en-US" b="1"/>
              <a:t>Some Data About the Shirt</a:t>
            </a:r>
            <a:endParaRPr/>
          </a:p>
          <a:p>
            <a:pPr marL="0" lvl="0" indent="0" algn="l" rtl="0">
              <a:spcBef>
                <a:spcPts val="0"/>
              </a:spcBef>
              <a:spcAft>
                <a:spcPts val="0"/>
              </a:spcAft>
              <a:buNone/>
            </a:pPr>
            <a:r>
              <a:rPr lang="en-US"/>
              <a:t>1024 pixels in full color to display amazing animations</a:t>
            </a:r>
            <a:endParaRPr/>
          </a:p>
          <a:p>
            <a:pPr marL="0" lvl="0" indent="0" algn="l" rtl="0">
              <a:spcBef>
                <a:spcPts val="0"/>
              </a:spcBef>
              <a:spcAft>
                <a:spcPts val="0"/>
              </a:spcAft>
              <a:buNone/>
            </a:pPr>
            <a:r>
              <a:rPr lang="en-US"/>
              <a:t>Bluetooth connected</a:t>
            </a:r>
            <a:endParaRPr/>
          </a:p>
          <a:p>
            <a:pPr marL="0" lvl="0" indent="0" algn="l" rtl="0">
              <a:spcBef>
                <a:spcPts val="0"/>
              </a:spcBef>
              <a:spcAft>
                <a:spcPts val="0"/>
              </a:spcAft>
              <a:buNone/>
            </a:pPr>
            <a:r>
              <a:rPr lang="en-US"/>
              <a:t>Controllable via Q App</a:t>
            </a:r>
            <a:endParaRPr/>
          </a:p>
          <a:p>
            <a:pPr marL="0" lvl="0" indent="0" algn="l" rtl="0">
              <a:spcBef>
                <a:spcPts val="0"/>
              </a:spcBef>
              <a:spcAft>
                <a:spcPts val="0"/>
              </a:spcAft>
              <a:buNone/>
            </a:pPr>
            <a:r>
              <a:rPr lang="en-US"/>
              <a:t>Microphone (sound and noise reactive)</a:t>
            </a:r>
            <a:endParaRPr/>
          </a:p>
          <a:p>
            <a:pPr marL="0" lvl="0" indent="0" algn="l" rtl="0">
              <a:spcBef>
                <a:spcPts val="0"/>
              </a:spcBef>
              <a:spcAft>
                <a:spcPts val="0"/>
              </a:spcAft>
              <a:buNone/>
            </a:pPr>
            <a:r>
              <a:rPr lang="en-US"/>
              <a:t>Movement sensor (jump and display new animations)</a:t>
            </a:r>
            <a:endParaRPr/>
          </a:p>
          <a:p>
            <a:pPr marL="0" lvl="0" indent="0" algn="l" rtl="0">
              <a:spcBef>
                <a:spcPts val="0"/>
              </a:spcBef>
              <a:spcAft>
                <a:spcPts val="0"/>
              </a:spcAft>
              <a:buNone/>
            </a:pPr>
            <a:r>
              <a:rPr lang="en-US"/>
              <a:t>Headphone jack (play music wirelessly from your smartphone)</a:t>
            </a:r>
            <a:endParaRPr/>
          </a:p>
          <a:p>
            <a:pPr marL="0" lvl="0" indent="0" algn="l" rtl="0">
              <a:spcBef>
                <a:spcPts val="0"/>
              </a:spcBef>
              <a:spcAft>
                <a:spcPts val="0"/>
              </a:spcAft>
              <a:buNone/>
            </a:pPr>
            <a:r>
              <a:rPr lang="en-US"/>
              <a:t>Micro-camera (those photos are going to be awesome)</a:t>
            </a:r>
            <a:endParaRPr/>
          </a:p>
          <a:p>
            <a:pPr marL="0" lvl="0" indent="0" algn="l" rtl="0">
              <a:spcBef>
                <a:spcPts val="0"/>
              </a:spcBef>
              <a:spcAft>
                <a:spcPts val="0"/>
              </a:spcAft>
              <a:buNone/>
            </a:pPr>
            <a:r>
              <a:rPr lang="en-US"/>
              <a:t>Watch the full video here: </a:t>
            </a:r>
            <a:r>
              <a:rPr lang="en-US" u="sng">
                <a:solidFill>
                  <a:schemeClr val="hlink"/>
                </a:solidFill>
                <a:hlinkClick r:id="rId3"/>
              </a:rPr>
              <a:t>T-shirt OS Video</a:t>
            </a:r>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427" name="Google Shape;427;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Clr>
                <a:schemeClr val="dk1"/>
              </a:buClr>
              <a:buSzPts val="12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30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But the embroidery machines of the 1970’s were Huge, heavy, expensive, labor intensive,  industrial production only.</a:t>
            </a:r>
            <a:endParaRPr dirty="0"/>
          </a:p>
          <a:p>
            <a:pPr marL="0" lvl="0" indent="0" algn="l" rtl="0">
              <a:spcBef>
                <a:spcPts val="0"/>
              </a:spcBef>
              <a:spcAft>
                <a:spcPts val="0"/>
              </a:spcAft>
              <a:buNone/>
            </a:pPr>
            <a:r>
              <a:rPr lang="en-US" dirty="0"/>
              <a:t>Training was only available by working at one of the hundreds of manufacturers located in New Jersey,  a long learning curve.</a:t>
            </a:r>
            <a:endParaRPr dirty="0"/>
          </a:p>
          <a:p>
            <a:pPr marL="0" marR="0" lvl="0" indent="0" algn="l" rtl="0">
              <a:lnSpc>
                <a:spcPct val="100000"/>
              </a:lnSpc>
              <a:spcBef>
                <a:spcPts val="0"/>
              </a:spcBef>
              <a:spcAft>
                <a:spcPts val="0"/>
              </a:spcAft>
              <a:buClr>
                <a:schemeClr val="dk1"/>
              </a:buClr>
              <a:buSzPts val="1200"/>
              <a:buFont typeface="Calibri"/>
              <a:buNone/>
            </a:pPr>
            <a:r>
              <a:rPr lang="en-US" dirty="0"/>
              <a:t>No wonder these machines were not set up at FIT!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On Route 495 toward the Lincoln Tunnel , a sign that reads “Welcome to North New Jersey. Embroidery Capital of the World Since 1872.”</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The sign is a holdover from another era, when embroidery companies dominated the economy of small cities in Hudson County and southern Bergen County. The location allowed them to be close to New York’s garment district, and to tie the moorings of their heavy churning looms into the bedrock of the Palisades cliffs. The machines sewed decorative designs and multiple layers of fabric onto cloth used to make lingerie, military uniforms, sleeping bags, coats, T-shirts, and other woven products in need of ornamentation. </a:t>
            </a:r>
            <a:endParaRPr dirty="0"/>
          </a:p>
          <a:p>
            <a:pPr marL="0" lvl="0" indent="0" algn="l" rtl="0">
              <a:spcBef>
                <a:spcPts val="0"/>
              </a:spcBef>
              <a:spcAft>
                <a:spcPts val="0"/>
              </a:spcAft>
              <a:buNone/>
            </a:pPr>
            <a:endParaRPr dirty="0"/>
          </a:p>
        </p:txBody>
      </p:sp>
      <p:sp>
        <p:nvSpPr>
          <p:cNvPr id="221" name="Google Shape;22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52b25b2f49_0_2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52b25b2f49_0_2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g52b25b2f49_0_27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31</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52b25b2f49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Google Shape;442;g52b25b2f49_0_8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Danish fashion house </a:t>
            </a:r>
            <a:r>
              <a:rPr lang="en-US" sz="1200" b="0" i="0" u="sng" strike="noStrike" cap="none">
                <a:solidFill>
                  <a:schemeClr val="hlink"/>
                </a:solidFill>
                <a:latin typeface="Calibri"/>
                <a:ea typeface="Calibri"/>
                <a:cs typeface="Calibri"/>
                <a:sym typeface="Calibri"/>
                <a:hlinkClick r:id="rId3"/>
              </a:rPr>
              <a:t>Diffus</a:t>
            </a:r>
            <a:r>
              <a:rPr lang="en-US" sz="1200" b="0" i="0" u="none" strike="noStrike" cap="none">
                <a:solidFill>
                  <a:schemeClr val="dk1"/>
                </a:solidFill>
                <a:latin typeface="Calibri"/>
                <a:ea typeface="Calibri"/>
                <a:cs typeface="Calibri"/>
                <a:sym typeface="Calibri"/>
              </a:rPr>
              <a:t> has created a designer dress that changes color in response to levels of pollution. (It actually changes color in response to CO2 levels. As this is fairly constant outdoors, it might not have been the most inspired pollutant to monitor — Nitrogen Dioxide, Nitric oxide, Carbon Monoxide, and dust would all have been more interesting.)</a:t>
            </a:r>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Interested readers with a fashion bent can build their own. You need an Arudino open-source hardware board and an Air Quality Egg Arduino shield kit, which can be purchased from WickedDevices. This can monitor CO, NO2, and NO, with add-ons available for dust, Volatile organic compounds, and Ozone pollutants. </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https://shop.wickeddevice.com/product-category/sensors/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Different project: </a:t>
            </a:r>
            <a:endParaRPr/>
          </a:p>
          <a:p>
            <a:pPr marL="0" marR="0" lvl="0" indent="0" algn="l" rtl="0">
              <a:spcBef>
                <a:spcPts val="0"/>
              </a:spcBef>
              <a:spcAft>
                <a:spcPts val="0"/>
              </a:spcAft>
              <a:buNone/>
            </a:pPr>
            <a:r>
              <a:rPr lang="en-US" sz="1200" b="0" i="0" u="sng" strike="noStrike" cap="none">
                <a:solidFill>
                  <a:schemeClr val="hlink"/>
                </a:solidFill>
                <a:latin typeface="Calibri"/>
                <a:ea typeface="Calibri"/>
                <a:cs typeface="Calibri"/>
                <a:sym typeface="Calibri"/>
                <a:hlinkClick r:id="rId4"/>
              </a:rPr>
              <a:t>Cosmic Bitcasting</a:t>
            </a:r>
            <a:r>
              <a:rPr lang="en-US" sz="1200" b="0" i="0" u="none" strike="noStrike" cap="none">
                <a:solidFill>
                  <a:schemeClr val="dk1"/>
                </a:solidFill>
                <a:latin typeface="Calibri"/>
                <a:ea typeface="Calibri"/>
                <a:cs typeface="Calibri"/>
                <a:sym typeface="Calibri"/>
              </a:rPr>
              <a:t> is a digital art and science project emerging from the idea of connecting the human body with the cosmos by creating a wearable device with embedded light, sound and vibration that will provide sensory information on the invisible cosmic radiation that surrounds us. This open-source project actually works by detecting secondary muons generated by cosmic rays hitting the Earth’s atmosphere that pass through the body.</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Artist Afroditi Psarra and experimental physicist Cécile Lapoire worked together to develop a prototype of the wearable cosmic ray detector during a one-month residency at Etopia in Zaragoza, and is currently on display at the Etopia-Center for Art and Technology in Zaragoza as part of the exhibition REVERBERADAS.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43" name="Google Shape;443;g52b25b2f49_0_8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52b25b2f4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g52b25b2f49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sng" strike="noStrike" cap="none">
                <a:solidFill>
                  <a:schemeClr val="hlink"/>
                </a:solidFill>
                <a:latin typeface="Calibri"/>
                <a:ea typeface="Calibri"/>
                <a:cs typeface="Calibri"/>
                <a:sym typeface="Calibri"/>
                <a:hlinkClick r:id="rId3"/>
              </a:rPr>
              <a:t>Electronic Traces </a:t>
            </a:r>
            <a:r>
              <a:rPr lang="en-US" sz="1200" b="0" i="0" u="none" strike="noStrike" cap="none">
                <a:solidFill>
                  <a:schemeClr val="dk1"/>
                </a:solidFill>
                <a:latin typeface="Calibri"/>
                <a:ea typeface="Calibri"/>
                <a:cs typeface="Calibri"/>
                <a:sym typeface="Calibri"/>
              </a:rPr>
              <a:t>is an interactive project designed to allow ballet dancers to recreate their movements in  digital pictures using a customizable mobile application. It was prototyped by product-designer Lesia Trubat mixing technological, artisanal skills and using </a:t>
            </a:r>
            <a:r>
              <a:rPr lang="en-US" sz="1200" b="0" i="0" u="sng" strike="noStrike" cap="none">
                <a:solidFill>
                  <a:schemeClr val="hlink"/>
                </a:solidFill>
                <a:latin typeface="Calibri"/>
                <a:ea typeface="Calibri"/>
                <a:cs typeface="Calibri"/>
                <a:sym typeface="Calibri"/>
                <a:hlinkClick r:id="rId4"/>
              </a:rPr>
              <a:t>Arduino Lilypad</a:t>
            </a:r>
            <a:r>
              <a:rPr lang="en-US" sz="1200" b="0" i="0" u="none" strike="noStrike" cap="none">
                <a:solidFill>
                  <a:schemeClr val="dk1"/>
                </a:solidFill>
                <a:latin typeface="Calibri"/>
                <a:ea typeface="Calibri"/>
                <a:cs typeface="Calibri"/>
                <a:sym typeface="Calibri"/>
              </a:rPr>
              <a:t>, force sensitive resistors and accelerometer:</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The concept of Electronic Traces is based on capturing dance movements and transforming them into visual sensations through the use of new technologies. To do this we focused on the ballet shoes themselves, which through the contact with the ground, and thanks to Lilypad Arduino technology, record the pressure and movement of the dancer’s feet and send a signal to an electronic device. A special application will then allow us to show this data graphically and even customize it to suit each user, through the different functions of this app.</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The user can then view all the moves made in video format, extract images and even print them. Dancers can interpret their own movements and correct them or compare them with the movements of other dancers, as graphs created with motion may be the same or different depending on the type of movements execute.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52" name="Google Shape;452;g52b25b2f49_0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52b25b2f49_0_2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52b25b2f49_0_2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0" name="Google Shape;460;g52b25b2f49_0_24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34</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52b25b2f49_0_2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52b25b2f49_0_25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g52b25b2f49_0_25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35</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5" name="Google Shape;475;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Cross-college, interdepartmental faculty bridge older technology into future applications</a:t>
            </a:r>
            <a:endParaRPr/>
          </a:p>
          <a:p>
            <a:pPr marL="0" lvl="0" indent="0" algn="l" rtl="0">
              <a:spcBef>
                <a:spcPts val="0"/>
              </a:spcBef>
              <a:spcAft>
                <a:spcPts val="0"/>
              </a:spcAft>
              <a:buNone/>
            </a:pPr>
            <a:endParaRPr/>
          </a:p>
          <a:p>
            <a:pPr marL="0" lvl="0" indent="0" algn="l" rtl="0">
              <a:spcBef>
                <a:spcPts val="0"/>
              </a:spcBef>
              <a:spcAft>
                <a:spcPts val="0"/>
              </a:spcAft>
              <a:buNone/>
            </a:pPr>
            <a:r>
              <a:rPr lang="en-US"/>
              <a:t>Exploring traditional textile tool as</a:t>
            </a:r>
            <a:endParaRPr/>
          </a:p>
          <a:p>
            <a:pPr marL="0" lvl="0" indent="0" algn="l" rtl="0">
              <a:spcBef>
                <a:spcPts val="0"/>
              </a:spcBef>
              <a:spcAft>
                <a:spcPts val="0"/>
              </a:spcAft>
              <a:buNone/>
            </a:pPr>
            <a:r>
              <a:rPr lang="en-US"/>
              <a:t>Interface for emerging artistic and </a:t>
            </a:r>
            <a:endParaRPr/>
          </a:p>
          <a:p>
            <a:pPr marL="0" lvl="0" indent="0" algn="l" rtl="0">
              <a:spcBef>
                <a:spcPts val="0"/>
              </a:spcBef>
              <a:spcAft>
                <a:spcPts val="0"/>
              </a:spcAft>
              <a:buNone/>
            </a:pPr>
            <a:r>
              <a:rPr lang="en-US"/>
              <a:t>Technical applications</a:t>
            </a:r>
            <a:endParaRPr/>
          </a:p>
          <a:p>
            <a:pPr marL="0" lvl="0" indent="0" algn="l" rtl="0">
              <a:spcBef>
                <a:spcPts val="0"/>
              </a:spcBef>
              <a:spcAft>
                <a:spcPts val="0"/>
              </a:spcAft>
              <a:buNone/>
            </a:pPr>
            <a:endParaRPr/>
          </a:p>
        </p:txBody>
      </p:sp>
      <p:sp>
        <p:nvSpPr>
          <p:cNvPr id="476" name="Google Shape;476;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2" name="Google Shape;482;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3" name="Google Shape;483;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the</a:t>
            </a:r>
            <a:r>
              <a:rPr lang="en-US" baseline="0" dirty="0"/>
              <a:t> first digital embroidery machine was introduced </a:t>
            </a:r>
            <a:r>
              <a:rPr lang="en-US" baseline="0" dirty="0" err="1"/>
              <a:t>aroung</a:t>
            </a:r>
            <a:r>
              <a:rPr lang="en-US" baseline="0" dirty="0"/>
              <a:t> 1980, the production by </a:t>
            </a:r>
            <a:r>
              <a:rPr lang="en-US" baseline="0" dirty="0" err="1"/>
              <a:t>Schiffli</a:t>
            </a:r>
            <a:r>
              <a:rPr lang="en-US" baseline="0" dirty="0"/>
              <a:t> machines has been greatly reduced, as digital machines have improved and </a:t>
            </a:r>
            <a:r>
              <a:rPr lang="en-US" baseline="0" dirty="0" err="1"/>
              <a:t>expande</a:t>
            </a:r>
            <a:r>
              <a:rPr lang="en-US" baseline="0" dirty="0"/>
              <a:t> the possibilities of design in embroidery.</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3816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20F7513-FCBF-E54B-9463-028FA8DA9280}" type="slidenum">
              <a:rPr lang="en-US" smtClean="0"/>
              <a:t>5</a:t>
            </a:fld>
            <a:endParaRPr lang="en-US"/>
          </a:p>
        </p:txBody>
      </p:sp>
    </p:spTree>
    <p:extLst>
      <p:ext uri="{BB962C8B-B14F-4D97-AF65-F5344CB8AC3E}">
        <p14:creationId xmlns:p14="http://schemas.microsoft.com/office/powerpoint/2010/main" val="2813302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April, 2017.  I happened to be at FIT on a Saturday, when there was a large quilt quild conference going on in the Great Hall.</a:t>
            </a:r>
            <a:endParaRPr/>
          </a:p>
          <a:p>
            <a:pPr marL="0" lvl="0" indent="0" algn="l" rtl="0">
              <a:spcBef>
                <a:spcPts val="0"/>
              </a:spcBef>
              <a:spcAft>
                <a:spcPts val="0"/>
              </a:spcAft>
              <a:buNone/>
            </a:pPr>
            <a:endParaRPr b="1"/>
          </a:p>
          <a:p>
            <a:pPr marL="0" lvl="0" indent="0" algn="l" rtl="0">
              <a:spcBef>
                <a:spcPts val="0"/>
              </a:spcBef>
              <a:spcAft>
                <a:spcPts val="0"/>
              </a:spcAft>
              <a:buNone/>
            </a:pPr>
            <a:r>
              <a:rPr lang="en-US" b="1"/>
              <a:t>I wandered in, and saw this embroidery machine.  It was making something that looked like chemical lace.  Suddenly, I realize that this would be a great addition to the TDM lab, where we could use it to demonstrate the formation of embroidered textile. I purchased this machine, a used model, with the latest embroidery design software, and set it up in my office. Designed for home embroidery market</a:t>
            </a:r>
            <a:endParaRPr/>
          </a:p>
          <a:p>
            <a:pPr marL="0" lvl="0" indent="0" algn="l" rtl="0">
              <a:spcBef>
                <a:spcPts val="0"/>
              </a:spcBef>
              <a:spcAft>
                <a:spcPts val="0"/>
              </a:spcAft>
              <a:buNone/>
            </a:pPr>
            <a:r>
              <a:rPr lang="en-US" b="1"/>
              <a:t>Many accessories available including cording, yarn stitching, and felting</a:t>
            </a:r>
            <a:endParaRPr/>
          </a:p>
          <a:p>
            <a:pPr marL="0" lvl="0" indent="0" algn="l" rtl="0">
              <a:spcBef>
                <a:spcPts val="0"/>
              </a:spcBef>
              <a:spcAft>
                <a:spcPts val="0"/>
              </a:spcAft>
              <a:buNone/>
            </a:pPr>
            <a:r>
              <a:rPr lang="en-US" b="1"/>
              <a:t>Older model, purchase price small compare to latest versions.</a:t>
            </a:r>
            <a:endParaRPr/>
          </a:p>
          <a:p>
            <a:pPr marL="0" lvl="0" indent="0" algn="l" rtl="0">
              <a:spcBef>
                <a:spcPts val="0"/>
              </a:spcBef>
              <a:spcAft>
                <a:spcPts val="0"/>
              </a:spcAft>
              <a:buNone/>
            </a:pPr>
            <a:endParaRPr b="1"/>
          </a:p>
          <a:p>
            <a:pPr marL="0" lvl="0" indent="0" algn="l" rtl="0">
              <a:spcBef>
                <a:spcPts val="0"/>
              </a:spcBef>
              <a:spcAft>
                <a:spcPts val="0"/>
              </a:spcAft>
              <a:buNone/>
            </a:pPr>
            <a:endParaRPr b="1"/>
          </a:p>
          <a:p>
            <a:pPr marL="0" lvl="0" indent="0" algn="l" rtl="0">
              <a:spcBef>
                <a:spcPts val="0"/>
              </a:spcBef>
              <a:spcAft>
                <a:spcPts val="0"/>
              </a:spcAft>
              <a:buNone/>
            </a:pPr>
            <a:r>
              <a:rPr lang="en-US" b="1"/>
              <a:t>Then, I demonstrated it to my TDM colleages, emphasing the possibility of creating  samples, and prototypes that could be used in classes for testing, dying, and performance textiles.</a:t>
            </a:r>
            <a:endParaRPr/>
          </a:p>
          <a:p>
            <a:pPr marL="0" lvl="0" indent="0" algn="l" rtl="0">
              <a:spcBef>
                <a:spcPts val="0"/>
              </a:spcBef>
              <a:spcAft>
                <a:spcPts val="0"/>
              </a:spcAft>
              <a:buNone/>
            </a:pPr>
            <a:endParaRPr b="1"/>
          </a:p>
          <a:p>
            <a:pPr marL="0" lvl="0" indent="0" algn="l" rtl="0">
              <a:spcBef>
                <a:spcPts val="0"/>
              </a:spcBef>
              <a:spcAft>
                <a:spcPts val="0"/>
              </a:spcAft>
              <a:buNone/>
            </a:pPr>
            <a:endParaRPr b="1"/>
          </a:p>
          <a:p>
            <a:pPr marL="0" lvl="0" indent="0" algn="l" rtl="0">
              <a:spcBef>
                <a:spcPts val="0"/>
              </a:spcBef>
              <a:spcAft>
                <a:spcPts val="0"/>
              </a:spcAft>
              <a:buNone/>
            </a:pPr>
            <a:r>
              <a:rPr lang="en-US" b="1"/>
              <a:t>Multi-needle versions are used by production embroidery shops to do patches, hats, trims, logos, shirts, etc.</a:t>
            </a:r>
            <a:endParaRPr/>
          </a:p>
          <a:p>
            <a:pPr marL="0" lvl="0" indent="0" algn="l" rtl="0">
              <a:spcBef>
                <a:spcPts val="0"/>
              </a:spcBef>
              <a:spcAft>
                <a:spcPts val="0"/>
              </a:spcAft>
              <a:buNone/>
            </a:pPr>
            <a:endParaRPr b="1"/>
          </a:p>
          <a:p>
            <a:pPr marL="0" lvl="0" indent="0" algn="l" rtl="0">
              <a:spcBef>
                <a:spcPts val="0"/>
              </a:spcBef>
              <a:spcAft>
                <a:spcPts val="0"/>
              </a:spcAft>
              <a:buNone/>
            </a:pPr>
            <a:endParaRPr/>
          </a:p>
        </p:txBody>
      </p:sp>
      <p:sp>
        <p:nvSpPr>
          <p:cNvPr id="235" name="Google Shape;23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Much of the lace fabric produced in the world today is so called “chemical lace”</a:t>
            </a:r>
            <a:endParaRPr/>
          </a:p>
          <a:p>
            <a:pPr marL="0" lvl="0" indent="0" algn="l" rtl="0">
              <a:spcBef>
                <a:spcPts val="0"/>
              </a:spcBef>
              <a:spcAft>
                <a:spcPts val="0"/>
              </a:spcAft>
              <a:buNone/>
            </a:pPr>
            <a:r>
              <a:rPr lang="en-US"/>
              <a:t>It is embroidered on a water-soluable backing, that is later removed by soaking in water.</a:t>
            </a:r>
            <a:endParaRPr/>
          </a:p>
          <a:p>
            <a:pPr marL="0" lvl="0" indent="0" algn="l" rtl="0">
              <a:spcBef>
                <a:spcPts val="0"/>
              </a:spcBef>
              <a:spcAft>
                <a:spcPts val="0"/>
              </a:spcAft>
              <a:buNone/>
            </a:pPr>
            <a:endParaRPr/>
          </a:p>
          <a:p>
            <a:pPr marL="0" lvl="0" indent="0" algn="l" rtl="0">
              <a:spcBef>
                <a:spcPts val="0"/>
              </a:spcBef>
              <a:spcAft>
                <a:spcPts val="0"/>
              </a:spcAft>
              <a:buNone/>
            </a:pPr>
            <a:r>
              <a:rPr lang="en-US"/>
              <a:t>Small samples can be created to demonstrate in TDM textile introduction courses.</a:t>
            </a:r>
            <a:endParaRPr/>
          </a:p>
          <a:p>
            <a:pPr marL="0" lvl="0" indent="0" algn="l" rtl="0">
              <a:spcBef>
                <a:spcPts val="0"/>
              </a:spcBef>
              <a:spcAft>
                <a:spcPts val="0"/>
              </a:spcAft>
              <a:buNone/>
            </a:pPr>
            <a:endParaRPr/>
          </a:p>
          <a:p>
            <a:pPr marL="0" lvl="0" indent="0" algn="l" rtl="0">
              <a:spcBef>
                <a:spcPts val="0"/>
              </a:spcBef>
              <a:spcAft>
                <a:spcPts val="0"/>
              </a:spcAft>
              <a:buNone/>
            </a:pPr>
            <a:r>
              <a:rPr lang="en-US"/>
              <a:t>Old methods used harsh chemicals, this method is safer for environment.</a:t>
            </a:r>
            <a:endParaRPr/>
          </a:p>
        </p:txBody>
      </p:sp>
      <p:sp>
        <p:nvSpPr>
          <p:cNvPr id="242" name="Google Shape;24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An embroidery machine requires a considerable amount of “stuff”, including hoops, stabilzers, various needle  and thread sizes, bobbons, small scissors, glue stick, and software.</a:t>
            </a:r>
            <a:endParaRPr/>
          </a:p>
        </p:txBody>
      </p:sp>
      <p:sp>
        <p:nvSpPr>
          <p:cNvPr id="250" name="Google Shape;25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Having the machine expanced TDM Production Capacity to include “Chemical” Lace, patches, logos, Decorative stitching on textile products, creating circuts with Conductive Fibers, creating stitch-bonded layers for performance testing, prototype production samples, dye testing</a:t>
            </a:r>
            <a:endParaRPr/>
          </a:p>
        </p:txBody>
      </p:sp>
      <p:sp>
        <p:nvSpPr>
          <p:cNvPr id="257" name="Google Shape;25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751012" y="609601"/>
            <a:ext cx="8676222" cy="3200400"/>
          </a:xfrm>
          <a:prstGeom prst="rect">
            <a:avLst/>
          </a:prstGeom>
          <a:noFill/>
          <a:ln>
            <a:noFill/>
          </a:ln>
        </p:spPr>
        <p:txBody>
          <a:bodyPr spcFirstLastPara="1" wrap="square" lIns="91425" tIns="45700" rIns="91425" bIns="45700" anchor="b" anchorCtr="0"/>
          <a:lstStyle>
            <a:lvl1pPr lvl="0" algn="ctr">
              <a:spcBef>
                <a:spcPts val="0"/>
              </a:spcBef>
              <a:spcAft>
                <a:spcPts val="0"/>
              </a:spcAft>
              <a:buClr>
                <a:schemeClr val="lt1"/>
              </a:buClr>
              <a:buSzPts val="4800"/>
              <a:buFont typeface="Calibri"/>
              <a:buNone/>
              <a:defRPr sz="4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751012" y="3886200"/>
            <a:ext cx="8676222" cy="1905000"/>
          </a:xfrm>
          <a:prstGeom prst="rect">
            <a:avLst/>
          </a:prstGeom>
          <a:noFill/>
          <a:ln>
            <a:noFill/>
          </a:ln>
        </p:spPr>
        <p:txBody>
          <a:bodyPr spcFirstLastPara="1" wrap="square" lIns="91425" tIns="45700" rIns="91425" bIns="45700" anchor="t" anchorCtr="0"/>
          <a:lstStyle>
            <a:lvl1pPr lvl="0" algn="ctr">
              <a:spcBef>
                <a:spcPts val="420"/>
              </a:spcBef>
              <a:spcAft>
                <a:spcPts val="0"/>
              </a:spcAft>
              <a:buSzPts val="2100"/>
              <a:buNone/>
              <a:defRPr sz="2100">
                <a:solidFill>
                  <a:schemeClr val="lt1"/>
                </a:solidFill>
              </a:defRPr>
            </a:lvl1pPr>
            <a:lvl2pPr lvl="1" algn="ctr">
              <a:spcBef>
                <a:spcPts val="600"/>
              </a:spcBef>
              <a:spcAft>
                <a:spcPts val="0"/>
              </a:spcAft>
              <a:buSzPts val="1800"/>
              <a:buNone/>
              <a:defRPr>
                <a:solidFill>
                  <a:schemeClr val="lt1"/>
                </a:solidFill>
              </a:defRPr>
            </a:lvl2pPr>
            <a:lvl3pPr lvl="2" algn="ctr">
              <a:spcBef>
                <a:spcPts val="600"/>
              </a:spcBef>
              <a:spcAft>
                <a:spcPts val="0"/>
              </a:spcAft>
              <a:buSzPts val="1600"/>
              <a:buNone/>
              <a:defRPr>
                <a:solidFill>
                  <a:schemeClr val="lt1"/>
                </a:solidFill>
              </a:defRPr>
            </a:lvl3pPr>
            <a:lvl4pPr lvl="3" algn="ctr">
              <a:spcBef>
                <a:spcPts val="600"/>
              </a:spcBef>
              <a:spcAft>
                <a:spcPts val="0"/>
              </a:spcAft>
              <a:buSzPts val="1400"/>
              <a:buNone/>
              <a:defRPr>
                <a:solidFill>
                  <a:schemeClr val="lt1"/>
                </a:solidFill>
              </a:defRPr>
            </a:lvl4pPr>
            <a:lvl5pPr lvl="4" algn="ctr">
              <a:spcBef>
                <a:spcPts val="600"/>
              </a:spcBef>
              <a:spcAft>
                <a:spcPts val="0"/>
              </a:spcAft>
              <a:buSzPts val="1400"/>
              <a:buNone/>
              <a:defRPr>
                <a:solidFill>
                  <a:schemeClr val="lt1"/>
                </a:solidFill>
              </a:defRPr>
            </a:lvl5pPr>
            <a:lvl6pPr lvl="5" algn="ctr">
              <a:spcBef>
                <a:spcPts val="600"/>
              </a:spcBef>
              <a:spcAft>
                <a:spcPts val="0"/>
              </a:spcAft>
              <a:buSzPts val="1200"/>
              <a:buNone/>
              <a:defRPr>
                <a:solidFill>
                  <a:schemeClr val="lt1"/>
                </a:solidFill>
              </a:defRPr>
            </a:lvl6pPr>
            <a:lvl7pPr lvl="6" algn="ctr">
              <a:spcBef>
                <a:spcPts val="600"/>
              </a:spcBef>
              <a:spcAft>
                <a:spcPts val="0"/>
              </a:spcAft>
              <a:buSzPts val="1200"/>
              <a:buNone/>
              <a:defRPr>
                <a:solidFill>
                  <a:schemeClr val="lt1"/>
                </a:solidFill>
              </a:defRPr>
            </a:lvl7pPr>
            <a:lvl8pPr lvl="7" algn="ctr">
              <a:spcBef>
                <a:spcPts val="600"/>
              </a:spcBef>
              <a:spcAft>
                <a:spcPts val="0"/>
              </a:spcAft>
              <a:buSzPts val="1200"/>
              <a:buNone/>
              <a:defRPr>
                <a:solidFill>
                  <a:schemeClr val="lt1"/>
                </a:solidFill>
              </a:defRPr>
            </a:lvl8pPr>
            <a:lvl9pPr lvl="8" algn="ctr">
              <a:spcBef>
                <a:spcPts val="600"/>
              </a:spcBef>
              <a:spcAft>
                <a:spcPts val="600"/>
              </a:spcAft>
              <a:buSzPts val="1200"/>
              <a:buNone/>
              <a:defRPr>
                <a:solidFill>
                  <a:schemeClr val="lt1"/>
                </a:solidFill>
              </a:defRPr>
            </a:lvl9pPr>
          </a:lstStyle>
          <a:p>
            <a:endParaRPr/>
          </a:p>
        </p:txBody>
      </p:sp>
      <p:sp>
        <p:nvSpPr>
          <p:cNvPr id="18" name="Google Shape;18;p2"/>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noramic Picture with Caption">
  <p:cSld name="Panoramic Picture with Caption">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1141413" y="4732865"/>
            <a:ext cx="9906000" cy="566738"/>
          </a:xfrm>
          <a:prstGeom prst="rect">
            <a:avLst/>
          </a:prstGeom>
          <a:noFill/>
          <a:ln>
            <a:noFill/>
          </a:ln>
        </p:spPr>
        <p:txBody>
          <a:bodyPr spcFirstLastPara="1" wrap="square" lIns="91425" tIns="45700" rIns="91425" bIns="45700" anchor="b" anchorCtr="0"/>
          <a:lstStyle>
            <a:lvl1pPr lvl="0" algn="l">
              <a:spcBef>
                <a:spcPts val="0"/>
              </a:spcBef>
              <a:spcAft>
                <a:spcPts val="0"/>
              </a:spcAft>
              <a:buClr>
                <a:schemeClr val="lt1"/>
              </a:buClr>
              <a:buSzPts val="2400"/>
              <a:buFont typeface="Calibri"/>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11"/>
          <p:cNvSpPr>
            <a:spLocks noGrp="1"/>
          </p:cNvSpPr>
          <p:nvPr>
            <p:ph type="pic" idx="2"/>
          </p:nvPr>
        </p:nvSpPr>
        <p:spPr>
          <a:xfrm>
            <a:off x="1979612" y="932112"/>
            <a:ext cx="8225944" cy="3164976"/>
          </a:xfrm>
          <a:prstGeom prst="roundRect">
            <a:avLst>
              <a:gd name="adj" fmla="val 4380"/>
            </a:avLst>
          </a:prstGeom>
          <a:noFill/>
          <a:ln w="38100" cap="flat" cmpd="sng">
            <a:solidFill>
              <a:schemeClr val="dk2"/>
            </a:solidFill>
            <a:prstDash val="solid"/>
            <a:round/>
            <a:headEnd type="none" w="sm" len="sm"/>
            <a:tailEnd type="none" w="sm" len="sm"/>
          </a:ln>
        </p:spPr>
        <p:txBody>
          <a:bodyPr spcFirstLastPara="1" wrap="square" lIns="91425" tIns="45700" rIns="91425" bIns="45700" anchor="t" anchorCtr="0"/>
          <a:lstStyle>
            <a:lvl1pPr marR="0" lvl="0" algn="ctr" rtl="0">
              <a:spcBef>
                <a:spcPts val="320"/>
              </a:spcBef>
              <a:spcAft>
                <a:spcPts val="0"/>
              </a:spcAft>
              <a:buClr>
                <a:schemeClr val="lt1"/>
              </a:buClr>
              <a:buSzPts val="1600"/>
              <a:buFont typeface="Arial"/>
              <a:buNone/>
              <a:defRPr sz="1600" b="0" i="0" u="none" strike="noStrike" cap="small">
                <a:solidFill>
                  <a:schemeClr val="lt1"/>
                </a:solidFill>
                <a:latin typeface="Calibri"/>
                <a:ea typeface="Calibri"/>
                <a:cs typeface="Calibri"/>
                <a:sym typeface="Calibri"/>
              </a:defRPr>
            </a:lvl1pPr>
            <a:lvl2pPr marR="0" lvl="1" algn="l" rtl="0">
              <a:spcBef>
                <a:spcPts val="600"/>
              </a:spcBef>
              <a:spcAft>
                <a:spcPts val="0"/>
              </a:spcAft>
              <a:buClr>
                <a:schemeClr val="lt1"/>
              </a:buClr>
              <a:buSzPts val="1600"/>
              <a:buFont typeface="Arial"/>
              <a:buNone/>
              <a:defRPr sz="1600" b="0" i="0" u="none" strike="noStrike" cap="small">
                <a:solidFill>
                  <a:schemeClr val="lt1"/>
                </a:solidFill>
                <a:latin typeface="Calibri"/>
                <a:ea typeface="Calibri"/>
                <a:cs typeface="Calibri"/>
                <a:sym typeface="Calibri"/>
              </a:defRPr>
            </a:lvl2pPr>
            <a:lvl3pPr marR="0" lvl="2" algn="l" rtl="0">
              <a:spcBef>
                <a:spcPts val="600"/>
              </a:spcBef>
              <a:spcAft>
                <a:spcPts val="0"/>
              </a:spcAft>
              <a:buClr>
                <a:schemeClr val="lt1"/>
              </a:buClr>
              <a:buSzPts val="1600"/>
              <a:buFont typeface="Arial"/>
              <a:buNone/>
              <a:defRPr sz="1600" b="0" i="0" u="none" strike="noStrike" cap="small">
                <a:solidFill>
                  <a:schemeClr val="lt1"/>
                </a:solidFill>
                <a:latin typeface="Calibri"/>
                <a:ea typeface="Calibri"/>
                <a:cs typeface="Calibri"/>
                <a:sym typeface="Calibri"/>
              </a:defRPr>
            </a:lvl3pPr>
            <a:lvl4pPr marR="0" lvl="3" algn="l" rtl="0">
              <a:spcBef>
                <a:spcPts val="600"/>
              </a:spcBef>
              <a:spcAft>
                <a:spcPts val="0"/>
              </a:spcAft>
              <a:buClr>
                <a:schemeClr val="lt1"/>
              </a:buClr>
              <a:buSzPts val="1600"/>
              <a:buFont typeface="Arial"/>
              <a:buNone/>
              <a:defRPr sz="1600" b="0" i="0" u="none" strike="noStrike" cap="small">
                <a:solidFill>
                  <a:schemeClr val="lt1"/>
                </a:solidFill>
                <a:latin typeface="Calibri"/>
                <a:ea typeface="Calibri"/>
                <a:cs typeface="Calibri"/>
                <a:sym typeface="Calibri"/>
              </a:defRPr>
            </a:lvl4pPr>
            <a:lvl5pPr marR="0" lvl="4" algn="l" rtl="0">
              <a:spcBef>
                <a:spcPts val="600"/>
              </a:spcBef>
              <a:spcAft>
                <a:spcPts val="0"/>
              </a:spcAft>
              <a:buClr>
                <a:schemeClr val="lt1"/>
              </a:buClr>
              <a:buSzPts val="1600"/>
              <a:buFont typeface="Arial"/>
              <a:buNone/>
              <a:defRPr sz="1600" b="0" i="0" u="none" strike="noStrike" cap="small">
                <a:solidFill>
                  <a:schemeClr val="lt1"/>
                </a:solidFill>
                <a:latin typeface="Calibri"/>
                <a:ea typeface="Calibri"/>
                <a:cs typeface="Calibri"/>
                <a:sym typeface="Calibri"/>
              </a:defRPr>
            </a:lvl5pPr>
            <a:lvl6pPr marR="0" lvl="5" algn="l" rtl="0">
              <a:spcBef>
                <a:spcPts val="600"/>
              </a:spcBef>
              <a:spcAft>
                <a:spcPts val="0"/>
              </a:spcAft>
              <a:buClr>
                <a:schemeClr val="lt1"/>
              </a:buClr>
              <a:buSzPts val="1600"/>
              <a:buFont typeface="Arial"/>
              <a:buNone/>
              <a:defRPr sz="1600" b="0" i="0" u="none" strike="noStrike" cap="small">
                <a:solidFill>
                  <a:schemeClr val="lt1"/>
                </a:solidFill>
                <a:latin typeface="Century Gothic"/>
                <a:ea typeface="Century Gothic"/>
                <a:cs typeface="Century Gothic"/>
                <a:sym typeface="Century Gothic"/>
              </a:defRPr>
            </a:lvl6pPr>
            <a:lvl7pPr marR="0" lvl="6" algn="l" rtl="0">
              <a:spcBef>
                <a:spcPts val="600"/>
              </a:spcBef>
              <a:spcAft>
                <a:spcPts val="0"/>
              </a:spcAft>
              <a:buClr>
                <a:schemeClr val="lt1"/>
              </a:buClr>
              <a:buSzPts val="1600"/>
              <a:buFont typeface="Arial"/>
              <a:buNone/>
              <a:defRPr sz="1600" b="0" i="0" u="none" strike="noStrike" cap="small">
                <a:solidFill>
                  <a:schemeClr val="lt1"/>
                </a:solidFill>
                <a:latin typeface="Century Gothic"/>
                <a:ea typeface="Century Gothic"/>
                <a:cs typeface="Century Gothic"/>
                <a:sym typeface="Century Gothic"/>
              </a:defRPr>
            </a:lvl7pPr>
            <a:lvl8pPr marR="0" lvl="7" algn="l" rtl="0">
              <a:spcBef>
                <a:spcPts val="600"/>
              </a:spcBef>
              <a:spcAft>
                <a:spcPts val="0"/>
              </a:spcAft>
              <a:buClr>
                <a:schemeClr val="lt1"/>
              </a:buClr>
              <a:buSzPts val="1600"/>
              <a:buFont typeface="Arial"/>
              <a:buNone/>
              <a:defRPr sz="1600" b="0" i="0" u="none" strike="noStrike" cap="small">
                <a:solidFill>
                  <a:schemeClr val="lt1"/>
                </a:solidFill>
                <a:latin typeface="Century Gothic"/>
                <a:ea typeface="Century Gothic"/>
                <a:cs typeface="Century Gothic"/>
                <a:sym typeface="Century Gothic"/>
              </a:defRPr>
            </a:lvl8pPr>
            <a:lvl9pPr marR="0" lvl="8" algn="l" rtl="0">
              <a:spcBef>
                <a:spcPts val="600"/>
              </a:spcBef>
              <a:spcAft>
                <a:spcPts val="600"/>
              </a:spcAft>
              <a:buClr>
                <a:schemeClr val="lt1"/>
              </a:buClr>
              <a:buSzPts val="1600"/>
              <a:buFont typeface="Arial"/>
              <a:buNone/>
              <a:defRPr sz="1600" b="0" i="0" u="none" strike="noStrike" cap="small">
                <a:solidFill>
                  <a:schemeClr val="lt1"/>
                </a:solidFill>
                <a:latin typeface="Century Gothic"/>
                <a:ea typeface="Century Gothic"/>
                <a:cs typeface="Century Gothic"/>
                <a:sym typeface="Century Gothic"/>
              </a:defRPr>
            </a:lvl9pPr>
          </a:lstStyle>
          <a:p>
            <a:endParaRPr/>
          </a:p>
        </p:txBody>
      </p:sp>
      <p:sp>
        <p:nvSpPr>
          <p:cNvPr id="75" name="Google Shape;75;p11"/>
          <p:cNvSpPr txBox="1">
            <a:spLocks noGrp="1"/>
          </p:cNvSpPr>
          <p:nvPr>
            <p:ph type="body" idx="1"/>
          </p:nvPr>
        </p:nvSpPr>
        <p:spPr>
          <a:xfrm>
            <a:off x="1141413" y="5299603"/>
            <a:ext cx="9906000" cy="493712"/>
          </a:xfrm>
          <a:prstGeom prst="rect">
            <a:avLst/>
          </a:prstGeom>
          <a:noFill/>
          <a:ln>
            <a:noFill/>
          </a:ln>
        </p:spPr>
        <p:txBody>
          <a:bodyPr spcFirstLastPara="1" wrap="square" lIns="91425" tIns="45700" rIns="91425" bIns="45700" anchor="ctr" anchorCtr="0"/>
          <a:lstStyle>
            <a:lvl1pPr marL="457200" lvl="0" indent="-228600" algn="l">
              <a:spcBef>
                <a:spcPts val="280"/>
              </a:spcBef>
              <a:spcAft>
                <a:spcPts val="0"/>
              </a:spcAft>
              <a:buSzPts val="1400"/>
              <a:buNone/>
              <a:defRPr sz="1400"/>
            </a:lvl1pPr>
            <a:lvl2pPr marL="914400" lvl="1" indent="-228600" algn="l">
              <a:spcBef>
                <a:spcPts val="600"/>
              </a:spcBef>
              <a:spcAft>
                <a:spcPts val="0"/>
              </a:spcAft>
              <a:buSzPts val="1200"/>
              <a:buNone/>
              <a:defRPr sz="1200"/>
            </a:lvl2pPr>
            <a:lvl3pPr marL="1371600" lvl="2" indent="-228600" algn="l">
              <a:spcBef>
                <a:spcPts val="600"/>
              </a:spcBef>
              <a:spcAft>
                <a:spcPts val="0"/>
              </a:spcAft>
              <a:buSzPts val="1000"/>
              <a:buNone/>
              <a:defRPr sz="1000"/>
            </a:lvl3pPr>
            <a:lvl4pPr marL="1828800" lvl="3" indent="-228600" algn="l">
              <a:spcBef>
                <a:spcPts val="600"/>
              </a:spcBef>
              <a:spcAft>
                <a:spcPts val="0"/>
              </a:spcAft>
              <a:buSzPts val="900"/>
              <a:buNone/>
              <a:defRPr sz="900"/>
            </a:lvl4pPr>
            <a:lvl5pPr marL="2286000" lvl="4" indent="-228600" algn="l">
              <a:spcBef>
                <a:spcPts val="600"/>
              </a:spcBef>
              <a:spcAft>
                <a:spcPts val="0"/>
              </a:spcAft>
              <a:buSzPts val="900"/>
              <a:buNone/>
              <a:defRPr sz="900"/>
            </a:lvl5pPr>
            <a:lvl6pPr marL="2743200" lvl="5" indent="-228600" algn="l">
              <a:spcBef>
                <a:spcPts val="600"/>
              </a:spcBef>
              <a:spcAft>
                <a:spcPts val="0"/>
              </a:spcAft>
              <a:buSzPts val="900"/>
              <a:buNone/>
              <a:defRPr sz="900"/>
            </a:lvl6pPr>
            <a:lvl7pPr marL="3200400" lvl="6" indent="-228600" algn="l">
              <a:spcBef>
                <a:spcPts val="600"/>
              </a:spcBef>
              <a:spcAft>
                <a:spcPts val="0"/>
              </a:spcAft>
              <a:buSzPts val="900"/>
              <a:buNone/>
              <a:defRPr sz="900"/>
            </a:lvl7pPr>
            <a:lvl8pPr marL="3657600" lvl="7" indent="-228600" algn="l">
              <a:spcBef>
                <a:spcPts val="600"/>
              </a:spcBef>
              <a:spcAft>
                <a:spcPts val="0"/>
              </a:spcAft>
              <a:buSzPts val="900"/>
              <a:buNone/>
              <a:defRPr sz="900"/>
            </a:lvl8pPr>
            <a:lvl9pPr marL="4114800" lvl="8" indent="-228600" algn="l">
              <a:spcBef>
                <a:spcPts val="600"/>
              </a:spcBef>
              <a:spcAft>
                <a:spcPts val="600"/>
              </a:spcAft>
              <a:buSzPts val="900"/>
              <a:buNone/>
              <a:defRPr sz="900"/>
            </a:lvl9pPr>
          </a:lstStyle>
          <a:p>
            <a:endParaRPr/>
          </a:p>
        </p:txBody>
      </p:sp>
      <p:sp>
        <p:nvSpPr>
          <p:cNvPr id="76" name="Google Shape;76;p11"/>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1141412" y="609601"/>
            <a:ext cx="9905999" cy="3124199"/>
          </a:xfrm>
          <a:prstGeom prst="rect">
            <a:avLst/>
          </a:prstGeom>
          <a:noFill/>
          <a:ln>
            <a:noFill/>
          </a:ln>
        </p:spPr>
        <p:txBody>
          <a:bodyPr spcFirstLastPara="1" wrap="square" lIns="91425" tIns="45700" rIns="91425" bIns="45700" anchor="ctr" anchorCtr="0"/>
          <a:lstStyle>
            <a:lvl1pPr lvl="0" algn="l">
              <a:spcBef>
                <a:spcPts val="0"/>
              </a:spcBef>
              <a:spcAft>
                <a:spcPts val="0"/>
              </a:spcAft>
              <a:buClr>
                <a:schemeClr val="lt1"/>
              </a:buClr>
              <a:buSzPts val="3200"/>
              <a:buFont typeface="Calibri"/>
              <a:buNone/>
              <a:defRPr sz="32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12"/>
          <p:cNvSpPr txBox="1">
            <a:spLocks noGrp="1"/>
          </p:cNvSpPr>
          <p:nvPr>
            <p:ph type="body" idx="1"/>
          </p:nvPr>
        </p:nvSpPr>
        <p:spPr>
          <a:xfrm>
            <a:off x="1141411" y="4343400"/>
            <a:ext cx="9906000" cy="1447800"/>
          </a:xfrm>
          <a:prstGeom prst="rect">
            <a:avLst/>
          </a:prstGeom>
          <a:noFill/>
          <a:ln>
            <a:noFill/>
          </a:ln>
        </p:spPr>
        <p:txBody>
          <a:bodyPr spcFirstLastPara="1" wrap="square" lIns="91425" tIns="45700" rIns="91425" bIns="45700" anchor="ctr" anchorCtr="0"/>
          <a:lstStyle>
            <a:lvl1pPr marL="457200" lvl="0" indent="-228600" algn="l">
              <a:spcBef>
                <a:spcPts val="400"/>
              </a:spcBef>
              <a:spcAft>
                <a:spcPts val="0"/>
              </a:spcAft>
              <a:buSzPts val="2000"/>
              <a:buNone/>
              <a:defRPr sz="2000">
                <a:solidFill>
                  <a:schemeClr val="lt1"/>
                </a:solidFill>
              </a:defRPr>
            </a:lvl1pPr>
            <a:lvl2pPr marL="914400" lvl="1" indent="-228600" algn="l">
              <a:spcBef>
                <a:spcPts val="600"/>
              </a:spcBef>
              <a:spcAft>
                <a:spcPts val="0"/>
              </a:spcAft>
              <a:buSzPts val="1800"/>
              <a:buNone/>
              <a:defRPr sz="1800">
                <a:solidFill>
                  <a:schemeClr val="lt1"/>
                </a:solidFill>
              </a:defRPr>
            </a:lvl2pPr>
            <a:lvl3pPr marL="1371600" lvl="2" indent="-228600" algn="l">
              <a:spcBef>
                <a:spcPts val="600"/>
              </a:spcBef>
              <a:spcAft>
                <a:spcPts val="0"/>
              </a:spcAft>
              <a:buSzPts val="1600"/>
              <a:buNone/>
              <a:defRPr sz="1600">
                <a:solidFill>
                  <a:schemeClr val="lt1"/>
                </a:solidFill>
              </a:defRPr>
            </a:lvl3pPr>
            <a:lvl4pPr marL="1828800" lvl="3" indent="-228600" algn="l">
              <a:spcBef>
                <a:spcPts val="600"/>
              </a:spcBef>
              <a:spcAft>
                <a:spcPts val="0"/>
              </a:spcAft>
              <a:buSzPts val="1400"/>
              <a:buNone/>
              <a:defRPr sz="1400">
                <a:solidFill>
                  <a:schemeClr val="lt1"/>
                </a:solidFill>
              </a:defRPr>
            </a:lvl4pPr>
            <a:lvl5pPr marL="2286000" lvl="4" indent="-228600" algn="l">
              <a:spcBef>
                <a:spcPts val="600"/>
              </a:spcBef>
              <a:spcAft>
                <a:spcPts val="0"/>
              </a:spcAft>
              <a:buSzPts val="1400"/>
              <a:buNone/>
              <a:defRPr sz="1400">
                <a:solidFill>
                  <a:schemeClr val="lt1"/>
                </a:solidFill>
              </a:defRPr>
            </a:lvl5pPr>
            <a:lvl6pPr marL="2743200" lvl="5" indent="-228600" algn="l">
              <a:spcBef>
                <a:spcPts val="600"/>
              </a:spcBef>
              <a:spcAft>
                <a:spcPts val="0"/>
              </a:spcAft>
              <a:buSzPts val="1400"/>
              <a:buNone/>
              <a:defRPr sz="1400">
                <a:solidFill>
                  <a:schemeClr val="lt1"/>
                </a:solidFill>
              </a:defRPr>
            </a:lvl6pPr>
            <a:lvl7pPr marL="3200400" lvl="6" indent="-228600" algn="l">
              <a:spcBef>
                <a:spcPts val="600"/>
              </a:spcBef>
              <a:spcAft>
                <a:spcPts val="0"/>
              </a:spcAft>
              <a:buSzPts val="1400"/>
              <a:buNone/>
              <a:defRPr sz="1400">
                <a:solidFill>
                  <a:schemeClr val="lt1"/>
                </a:solidFill>
              </a:defRPr>
            </a:lvl7pPr>
            <a:lvl8pPr marL="3657600" lvl="7" indent="-228600" algn="l">
              <a:spcBef>
                <a:spcPts val="600"/>
              </a:spcBef>
              <a:spcAft>
                <a:spcPts val="0"/>
              </a:spcAft>
              <a:buSzPts val="1400"/>
              <a:buNone/>
              <a:defRPr sz="1400">
                <a:solidFill>
                  <a:schemeClr val="lt1"/>
                </a:solidFill>
              </a:defRPr>
            </a:lvl8pPr>
            <a:lvl9pPr marL="4114800" lvl="8" indent="-228600" algn="l">
              <a:spcBef>
                <a:spcPts val="600"/>
              </a:spcBef>
              <a:spcAft>
                <a:spcPts val="600"/>
              </a:spcAft>
              <a:buSzPts val="1400"/>
              <a:buNone/>
              <a:defRPr sz="1400">
                <a:solidFill>
                  <a:schemeClr val="lt1"/>
                </a:solidFill>
              </a:defRPr>
            </a:lvl9pPr>
          </a:lstStyle>
          <a:p>
            <a:endParaRPr/>
          </a:p>
        </p:txBody>
      </p:sp>
      <p:sp>
        <p:nvSpPr>
          <p:cNvPr id="82" name="Google Shape;82;p12"/>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85"/>
        <p:cNvGrpSpPr/>
        <p:nvPr/>
      </p:nvGrpSpPr>
      <p:grpSpPr>
        <a:xfrm>
          <a:off x="0" y="0"/>
          <a:ext cx="0" cy="0"/>
          <a:chOff x="0" y="0"/>
          <a:chExt cx="0" cy="0"/>
        </a:xfrm>
      </p:grpSpPr>
      <p:sp>
        <p:nvSpPr>
          <p:cNvPr id="86" name="Google Shape;86;p13"/>
          <p:cNvSpPr txBox="1"/>
          <p:nvPr/>
        </p:nvSpPr>
        <p:spPr>
          <a:xfrm>
            <a:off x="836612" y="786824"/>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accent1"/>
              </a:buClr>
              <a:buSzPts val="8000"/>
              <a:buFont typeface="Calibri"/>
              <a:buNone/>
            </a:pPr>
            <a:r>
              <a:rPr lang="en-US" sz="8000" b="0" i="0" cap="none">
                <a:solidFill>
                  <a:schemeClr val="accent1"/>
                </a:solidFill>
                <a:latin typeface="Calibri"/>
                <a:ea typeface="Calibri"/>
                <a:cs typeface="Calibri"/>
                <a:sym typeface="Calibri"/>
              </a:rPr>
              <a:t>“</a:t>
            </a:r>
            <a:endParaRPr/>
          </a:p>
        </p:txBody>
      </p:sp>
      <p:sp>
        <p:nvSpPr>
          <p:cNvPr id="87" name="Google Shape;87;p13"/>
          <p:cNvSpPr txBox="1"/>
          <p:nvPr/>
        </p:nvSpPr>
        <p:spPr>
          <a:xfrm>
            <a:off x="10437812" y="2743200"/>
            <a:ext cx="609600" cy="584776"/>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chemeClr val="accent1"/>
              </a:buClr>
              <a:buSzPts val="8000"/>
              <a:buFont typeface="Calibri"/>
              <a:buNone/>
            </a:pPr>
            <a:r>
              <a:rPr lang="en-US" sz="8000" b="0" i="0" cap="none">
                <a:solidFill>
                  <a:schemeClr val="accent1"/>
                </a:solidFill>
                <a:latin typeface="Calibri"/>
                <a:ea typeface="Calibri"/>
                <a:cs typeface="Calibri"/>
                <a:sym typeface="Calibri"/>
              </a:rPr>
              <a:t>”</a:t>
            </a:r>
            <a:endParaRPr/>
          </a:p>
        </p:txBody>
      </p:sp>
      <p:sp>
        <p:nvSpPr>
          <p:cNvPr id="88" name="Google Shape;88;p13"/>
          <p:cNvSpPr txBox="1">
            <a:spLocks noGrp="1"/>
          </p:cNvSpPr>
          <p:nvPr>
            <p:ph type="title"/>
          </p:nvPr>
        </p:nvSpPr>
        <p:spPr>
          <a:xfrm>
            <a:off x="1446213" y="609601"/>
            <a:ext cx="9296398" cy="2743199"/>
          </a:xfrm>
          <a:prstGeom prst="rect">
            <a:avLst/>
          </a:prstGeom>
          <a:noFill/>
          <a:ln>
            <a:noFill/>
          </a:ln>
        </p:spPr>
        <p:txBody>
          <a:bodyPr spcFirstLastPara="1" wrap="square" lIns="91425" tIns="45700" rIns="91425" bIns="45700" anchor="ctr" anchorCtr="0"/>
          <a:lstStyle>
            <a:lvl1pPr lvl="0" algn="l">
              <a:spcBef>
                <a:spcPts val="0"/>
              </a:spcBef>
              <a:spcAft>
                <a:spcPts val="0"/>
              </a:spcAft>
              <a:buClr>
                <a:schemeClr val="lt1"/>
              </a:buClr>
              <a:buSzPts val="3200"/>
              <a:buFont typeface="Calibri"/>
              <a:buNone/>
              <a:defRPr sz="3200" b="0"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3"/>
          <p:cNvSpPr txBox="1">
            <a:spLocks noGrp="1"/>
          </p:cNvSpPr>
          <p:nvPr>
            <p:ph type="body" idx="1"/>
          </p:nvPr>
        </p:nvSpPr>
        <p:spPr>
          <a:xfrm>
            <a:off x="1674812" y="3352800"/>
            <a:ext cx="8839202" cy="381000"/>
          </a:xfrm>
          <a:prstGeom prst="rect">
            <a:avLst/>
          </a:prstGeom>
          <a:noFill/>
          <a:ln>
            <a:noFill/>
          </a:ln>
        </p:spPr>
        <p:txBody>
          <a:bodyPr spcFirstLastPara="1" wrap="square" lIns="91425" tIns="45700" rIns="91425" bIns="45700" anchor="ctr" anchorCtr="0"/>
          <a:lstStyle>
            <a:lvl1pPr marL="457200" lvl="0" indent="-228600" algn="l">
              <a:spcBef>
                <a:spcPts val="400"/>
              </a:spcBef>
              <a:spcAft>
                <a:spcPts val="0"/>
              </a:spcAft>
              <a:buSzPts val="2000"/>
              <a:buFont typeface="Calibri"/>
              <a:buNone/>
              <a:defRPr/>
            </a:lvl1pPr>
            <a:lvl2pPr marL="914400" lvl="1" indent="-228600" algn="l">
              <a:spcBef>
                <a:spcPts val="600"/>
              </a:spcBef>
              <a:spcAft>
                <a:spcPts val="0"/>
              </a:spcAft>
              <a:buSzPts val="1800"/>
              <a:buFont typeface="Calibri"/>
              <a:buNone/>
              <a:defRPr/>
            </a:lvl2pPr>
            <a:lvl3pPr marL="1371600" lvl="2" indent="-228600" algn="l">
              <a:spcBef>
                <a:spcPts val="600"/>
              </a:spcBef>
              <a:spcAft>
                <a:spcPts val="0"/>
              </a:spcAft>
              <a:buSzPts val="1600"/>
              <a:buFont typeface="Calibri"/>
              <a:buNone/>
              <a:defRPr/>
            </a:lvl3pPr>
            <a:lvl4pPr marL="1828800" lvl="3" indent="-228600" algn="l">
              <a:spcBef>
                <a:spcPts val="600"/>
              </a:spcBef>
              <a:spcAft>
                <a:spcPts val="0"/>
              </a:spcAft>
              <a:buSzPts val="1400"/>
              <a:buFont typeface="Calibri"/>
              <a:buNone/>
              <a:defRPr/>
            </a:lvl4pPr>
            <a:lvl5pPr marL="2286000" lvl="4" indent="-228600" algn="l">
              <a:spcBef>
                <a:spcPts val="600"/>
              </a:spcBef>
              <a:spcAft>
                <a:spcPts val="0"/>
              </a:spcAft>
              <a:buSzPts val="1400"/>
              <a:buFont typeface="Calibri"/>
              <a:buNone/>
              <a:defRPr/>
            </a:lvl5pPr>
            <a:lvl6pPr marL="2743200" lvl="5" indent="-342900" algn="l">
              <a:spcBef>
                <a:spcPts val="600"/>
              </a:spcBef>
              <a:spcAft>
                <a:spcPts val="0"/>
              </a:spcAft>
              <a:buSzPts val="1800"/>
              <a:buChar char="•"/>
              <a:defRPr/>
            </a:lvl6pPr>
            <a:lvl7pPr marL="3200400" lvl="6" indent="-342900" algn="l">
              <a:spcBef>
                <a:spcPts val="600"/>
              </a:spcBef>
              <a:spcAft>
                <a:spcPts val="0"/>
              </a:spcAft>
              <a:buSzPts val="1800"/>
              <a:buChar char="•"/>
              <a:defRPr/>
            </a:lvl7pPr>
            <a:lvl8pPr marL="3657600" lvl="7" indent="-342900" algn="l">
              <a:spcBef>
                <a:spcPts val="600"/>
              </a:spcBef>
              <a:spcAft>
                <a:spcPts val="0"/>
              </a:spcAft>
              <a:buSzPts val="1800"/>
              <a:buChar char="•"/>
              <a:defRPr/>
            </a:lvl8pPr>
            <a:lvl9pPr marL="4114800" lvl="8" indent="-342900" algn="l">
              <a:spcBef>
                <a:spcPts val="600"/>
              </a:spcBef>
              <a:spcAft>
                <a:spcPts val="600"/>
              </a:spcAft>
              <a:buSzPts val="1800"/>
              <a:buChar char="•"/>
              <a:defRPr/>
            </a:lvl9pPr>
          </a:lstStyle>
          <a:p>
            <a:endParaRPr/>
          </a:p>
        </p:txBody>
      </p:sp>
      <p:sp>
        <p:nvSpPr>
          <p:cNvPr id="90" name="Google Shape;90;p13"/>
          <p:cNvSpPr txBox="1">
            <a:spLocks noGrp="1"/>
          </p:cNvSpPr>
          <p:nvPr>
            <p:ph type="body" idx="2"/>
          </p:nvPr>
        </p:nvSpPr>
        <p:spPr>
          <a:xfrm>
            <a:off x="1141411" y="4343400"/>
            <a:ext cx="9906000" cy="1447800"/>
          </a:xfrm>
          <a:prstGeom prst="rect">
            <a:avLst/>
          </a:prstGeom>
          <a:noFill/>
          <a:ln>
            <a:noFill/>
          </a:ln>
        </p:spPr>
        <p:txBody>
          <a:bodyPr spcFirstLastPara="1" wrap="square" lIns="91425" tIns="45700" rIns="91425" bIns="45700" anchor="ctr" anchorCtr="0"/>
          <a:lstStyle>
            <a:lvl1pPr marL="457200" lvl="0" indent="-228600" algn="l">
              <a:spcBef>
                <a:spcPts val="400"/>
              </a:spcBef>
              <a:spcAft>
                <a:spcPts val="0"/>
              </a:spcAft>
              <a:buSzPts val="2000"/>
              <a:buNone/>
              <a:defRPr sz="2000">
                <a:solidFill>
                  <a:schemeClr val="lt1"/>
                </a:solidFill>
              </a:defRPr>
            </a:lvl1pPr>
            <a:lvl2pPr marL="914400" lvl="1" indent="-342900" algn="l">
              <a:spcBef>
                <a:spcPts val="600"/>
              </a:spcBef>
              <a:spcAft>
                <a:spcPts val="0"/>
              </a:spcAft>
              <a:buSzPts val="1800"/>
              <a:buChar char="•"/>
              <a:defRPr/>
            </a:lvl2pPr>
            <a:lvl3pPr marL="1371600" lvl="2" indent="-342900" algn="l">
              <a:spcBef>
                <a:spcPts val="600"/>
              </a:spcBef>
              <a:spcAft>
                <a:spcPts val="0"/>
              </a:spcAft>
              <a:buSzPts val="1800"/>
              <a:buChar char="•"/>
              <a:defRPr/>
            </a:lvl3pPr>
            <a:lvl4pPr marL="1828800" lvl="3" indent="-342900" algn="l">
              <a:spcBef>
                <a:spcPts val="600"/>
              </a:spcBef>
              <a:spcAft>
                <a:spcPts val="0"/>
              </a:spcAft>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SzPts val="1800"/>
              <a:buChar char="•"/>
              <a:defRPr/>
            </a:lvl6pPr>
            <a:lvl7pPr marL="3200400" lvl="6" indent="-342900" algn="l">
              <a:spcBef>
                <a:spcPts val="600"/>
              </a:spcBef>
              <a:spcAft>
                <a:spcPts val="0"/>
              </a:spcAft>
              <a:buSzPts val="1800"/>
              <a:buChar char="•"/>
              <a:defRPr/>
            </a:lvl7pPr>
            <a:lvl8pPr marL="3657600" lvl="7" indent="-342900" algn="l">
              <a:spcBef>
                <a:spcPts val="600"/>
              </a:spcBef>
              <a:spcAft>
                <a:spcPts val="0"/>
              </a:spcAft>
              <a:buSzPts val="1800"/>
              <a:buChar char="•"/>
              <a:defRPr/>
            </a:lvl8pPr>
            <a:lvl9pPr marL="4114800" lvl="8" indent="-342900" algn="l">
              <a:spcBef>
                <a:spcPts val="600"/>
              </a:spcBef>
              <a:spcAft>
                <a:spcPts val="600"/>
              </a:spcAft>
              <a:buSzPts val="1800"/>
              <a:buChar char="•"/>
              <a:defRPr/>
            </a:lvl9pPr>
          </a:lstStyle>
          <a:p>
            <a:endParaRPr/>
          </a:p>
        </p:txBody>
      </p:sp>
      <p:sp>
        <p:nvSpPr>
          <p:cNvPr id="91" name="Google Shape;91;p13"/>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13"/>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13"/>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1141412" y="3308581"/>
            <a:ext cx="9906000" cy="1468800"/>
          </a:xfrm>
          <a:prstGeom prst="rect">
            <a:avLst/>
          </a:prstGeom>
          <a:noFill/>
          <a:ln>
            <a:noFill/>
          </a:ln>
        </p:spPr>
        <p:txBody>
          <a:bodyPr spcFirstLastPara="1" wrap="square" lIns="91425" tIns="45700" rIns="91425" bIns="45700" anchor="b" anchorCtr="0"/>
          <a:lstStyle>
            <a:lvl1pPr lvl="0" algn="l">
              <a:spcBef>
                <a:spcPts val="0"/>
              </a:spcBef>
              <a:spcAft>
                <a:spcPts val="0"/>
              </a:spcAft>
              <a:buClr>
                <a:schemeClr val="lt1"/>
              </a:buClr>
              <a:buSzPts val="3200"/>
              <a:buFont typeface="Calibri"/>
              <a:buNone/>
              <a:defRPr sz="32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14"/>
          <p:cNvSpPr txBox="1">
            <a:spLocks noGrp="1"/>
          </p:cNvSpPr>
          <p:nvPr>
            <p:ph type="body" idx="1"/>
          </p:nvPr>
        </p:nvSpPr>
        <p:spPr>
          <a:xfrm>
            <a:off x="1141410" y="4777381"/>
            <a:ext cx="9906001" cy="860400"/>
          </a:xfrm>
          <a:prstGeom prst="rect">
            <a:avLst/>
          </a:prstGeom>
          <a:noFill/>
          <a:ln>
            <a:noFill/>
          </a:ln>
        </p:spPr>
        <p:txBody>
          <a:bodyPr spcFirstLastPara="1" wrap="square" lIns="91425" tIns="45700" rIns="91425" bIns="45700" anchor="t" anchorCtr="0"/>
          <a:lstStyle>
            <a:lvl1pPr marL="457200" lvl="0" indent="-355600" algn="l">
              <a:spcBef>
                <a:spcPts val="400"/>
              </a:spcBef>
              <a:spcAft>
                <a:spcPts val="0"/>
              </a:spcAft>
              <a:buSzPts val="2000"/>
              <a:buChar char="•"/>
              <a:defRPr sz="2000">
                <a:solidFill>
                  <a:schemeClr val="lt1"/>
                </a:solidFill>
              </a:defRPr>
            </a:lvl1pPr>
            <a:lvl2pPr marL="914400" lvl="1" indent="-342900" algn="l">
              <a:spcBef>
                <a:spcPts val="600"/>
              </a:spcBef>
              <a:spcAft>
                <a:spcPts val="0"/>
              </a:spcAft>
              <a:buSzPts val="1800"/>
              <a:buChar char="•"/>
              <a:defRPr/>
            </a:lvl2pPr>
            <a:lvl3pPr marL="1371600" lvl="2" indent="-342900" algn="l">
              <a:spcBef>
                <a:spcPts val="600"/>
              </a:spcBef>
              <a:spcAft>
                <a:spcPts val="0"/>
              </a:spcAft>
              <a:buSzPts val="1800"/>
              <a:buChar char="•"/>
              <a:defRPr/>
            </a:lvl3pPr>
            <a:lvl4pPr marL="1828800" lvl="3" indent="-342900" algn="l">
              <a:spcBef>
                <a:spcPts val="600"/>
              </a:spcBef>
              <a:spcAft>
                <a:spcPts val="0"/>
              </a:spcAft>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SzPts val="1800"/>
              <a:buChar char="•"/>
              <a:defRPr/>
            </a:lvl6pPr>
            <a:lvl7pPr marL="3200400" lvl="6" indent="-342900" algn="l">
              <a:spcBef>
                <a:spcPts val="600"/>
              </a:spcBef>
              <a:spcAft>
                <a:spcPts val="0"/>
              </a:spcAft>
              <a:buSzPts val="1800"/>
              <a:buChar char="•"/>
              <a:defRPr/>
            </a:lvl7pPr>
            <a:lvl8pPr marL="3657600" lvl="7" indent="-342900" algn="l">
              <a:spcBef>
                <a:spcPts val="600"/>
              </a:spcBef>
              <a:spcAft>
                <a:spcPts val="0"/>
              </a:spcAft>
              <a:buSzPts val="1800"/>
              <a:buChar char="•"/>
              <a:defRPr/>
            </a:lvl8pPr>
            <a:lvl9pPr marL="4114800" lvl="8" indent="-342900" algn="l">
              <a:spcBef>
                <a:spcPts val="600"/>
              </a:spcBef>
              <a:spcAft>
                <a:spcPts val="600"/>
              </a:spcAft>
              <a:buSzPts val="1800"/>
              <a:buChar char="•"/>
              <a:defRPr/>
            </a:lvl9pPr>
          </a:lstStyle>
          <a:p>
            <a:endParaRPr/>
          </a:p>
        </p:txBody>
      </p:sp>
      <p:sp>
        <p:nvSpPr>
          <p:cNvPr id="97" name="Google Shape;97;p14"/>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14"/>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14"/>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00"/>
        <p:cNvGrpSpPr/>
        <p:nvPr/>
      </p:nvGrpSpPr>
      <p:grpSpPr>
        <a:xfrm>
          <a:off x="0" y="0"/>
          <a:ext cx="0" cy="0"/>
          <a:chOff x="0" y="0"/>
          <a:chExt cx="0" cy="0"/>
        </a:xfrm>
      </p:grpSpPr>
      <p:sp>
        <p:nvSpPr>
          <p:cNvPr id="101" name="Google Shape;101;p15"/>
          <p:cNvSpPr txBox="1"/>
          <p:nvPr/>
        </p:nvSpPr>
        <p:spPr>
          <a:xfrm>
            <a:off x="836612" y="786824"/>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accent1"/>
              </a:buClr>
              <a:buSzPts val="8000"/>
              <a:buFont typeface="Calibri"/>
              <a:buNone/>
            </a:pPr>
            <a:r>
              <a:rPr lang="en-US" sz="8000" b="0" i="0" cap="none">
                <a:solidFill>
                  <a:schemeClr val="accent1"/>
                </a:solidFill>
                <a:latin typeface="Calibri"/>
                <a:ea typeface="Calibri"/>
                <a:cs typeface="Calibri"/>
                <a:sym typeface="Calibri"/>
              </a:rPr>
              <a:t>“</a:t>
            </a:r>
            <a:endParaRPr/>
          </a:p>
        </p:txBody>
      </p:sp>
      <p:sp>
        <p:nvSpPr>
          <p:cNvPr id="102" name="Google Shape;102;p15"/>
          <p:cNvSpPr txBox="1"/>
          <p:nvPr/>
        </p:nvSpPr>
        <p:spPr>
          <a:xfrm>
            <a:off x="10437812" y="2743200"/>
            <a:ext cx="609600" cy="584776"/>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chemeClr val="accent1"/>
              </a:buClr>
              <a:buSzPts val="8000"/>
              <a:buFont typeface="Calibri"/>
              <a:buNone/>
            </a:pPr>
            <a:r>
              <a:rPr lang="en-US" sz="8000" b="0" i="0" cap="none">
                <a:solidFill>
                  <a:schemeClr val="accent1"/>
                </a:solidFill>
                <a:latin typeface="Calibri"/>
                <a:ea typeface="Calibri"/>
                <a:cs typeface="Calibri"/>
                <a:sym typeface="Calibri"/>
              </a:rPr>
              <a:t>”</a:t>
            </a:r>
            <a:endParaRPr/>
          </a:p>
        </p:txBody>
      </p:sp>
      <p:sp>
        <p:nvSpPr>
          <p:cNvPr id="103" name="Google Shape;103;p15"/>
          <p:cNvSpPr txBox="1">
            <a:spLocks noGrp="1"/>
          </p:cNvSpPr>
          <p:nvPr>
            <p:ph type="title"/>
          </p:nvPr>
        </p:nvSpPr>
        <p:spPr>
          <a:xfrm>
            <a:off x="1446213" y="609601"/>
            <a:ext cx="9296398" cy="2743199"/>
          </a:xfrm>
          <a:prstGeom prst="rect">
            <a:avLst/>
          </a:prstGeom>
          <a:noFill/>
          <a:ln>
            <a:noFill/>
          </a:ln>
        </p:spPr>
        <p:txBody>
          <a:bodyPr spcFirstLastPara="1" wrap="square" lIns="91425" tIns="45700" rIns="91425" bIns="45700" anchor="ctr" anchorCtr="0"/>
          <a:lstStyle>
            <a:lvl1pPr lvl="0" algn="l">
              <a:spcBef>
                <a:spcPts val="0"/>
              </a:spcBef>
              <a:spcAft>
                <a:spcPts val="0"/>
              </a:spcAft>
              <a:buClr>
                <a:schemeClr val="lt1"/>
              </a:buClr>
              <a:buSzPts val="3200"/>
              <a:buFont typeface="Calibri"/>
              <a:buNone/>
              <a:defRPr sz="3200" b="0"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 name="Google Shape;104;p15"/>
          <p:cNvSpPr txBox="1">
            <a:spLocks noGrp="1"/>
          </p:cNvSpPr>
          <p:nvPr>
            <p:ph type="body" idx="1"/>
          </p:nvPr>
        </p:nvSpPr>
        <p:spPr>
          <a:xfrm>
            <a:off x="1141412" y="3886200"/>
            <a:ext cx="9906000" cy="889000"/>
          </a:xfrm>
          <a:prstGeom prst="rect">
            <a:avLst/>
          </a:prstGeom>
          <a:noFill/>
          <a:ln>
            <a:noFill/>
          </a:ln>
        </p:spPr>
        <p:txBody>
          <a:bodyPr spcFirstLastPara="1" wrap="square" lIns="91425" tIns="45700" rIns="91425" bIns="45700" anchor="b" anchorCtr="0"/>
          <a:lstStyle>
            <a:lvl1pPr marL="457200" lvl="0" indent="-228600" algn="l">
              <a:spcBef>
                <a:spcPts val="480"/>
              </a:spcBef>
              <a:spcAft>
                <a:spcPts val="0"/>
              </a:spcAft>
              <a:buSzPts val="2400"/>
              <a:buNone/>
              <a:defRPr sz="2400" b="0" cap="none">
                <a:solidFill>
                  <a:schemeClr val="lt1"/>
                </a:solidFill>
              </a:defRPr>
            </a:lvl1pPr>
            <a:lvl2pPr marL="914400" lvl="1" indent="-342900" algn="l">
              <a:spcBef>
                <a:spcPts val="600"/>
              </a:spcBef>
              <a:spcAft>
                <a:spcPts val="0"/>
              </a:spcAft>
              <a:buSzPts val="1800"/>
              <a:buChar char="•"/>
              <a:defRPr/>
            </a:lvl2pPr>
            <a:lvl3pPr marL="1371600" lvl="2" indent="-342900" algn="l">
              <a:spcBef>
                <a:spcPts val="600"/>
              </a:spcBef>
              <a:spcAft>
                <a:spcPts val="0"/>
              </a:spcAft>
              <a:buSzPts val="1800"/>
              <a:buChar char="•"/>
              <a:defRPr/>
            </a:lvl3pPr>
            <a:lvl4pPr marL="1828800" lvl="3" indent="-342900" algn="l">
              <a:spcBef>
                <a:spcPts val="600"/>
              </a:spcBef>
              <a:spcAft>
                <a:spcPts val="0"/>
              </a:spcAft>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SzPts val="1800"/>
              <a:buChar char="•"/>
              <a:defRPr/>
            </a:lvl6pPr>
            <a:lvl7pPr marL="3200400" lvl="6" indent="-342900" algn="l">
              <a:spcBef>
                <a:spcPts val="600"/>
              </a:spcBef>
              <a:spcAft>
                <a:spcPts val="0"/>
              </a:spcAft>
              <a:buSzPts val="1800"/>
              <a:buChar char="•"/>
              <a:defRPr/>
            </a:lvl7pPr>
            <a:lvl8pPr marL="3657600" lvl="7" indent="-342900" algn="l">
              <a:spcBef>
                <a:spcPts val="600"/>
              </a:spcBef>
              <a:spcAft>
                <a:spcPts val="0"/>
              </a:spcAft>
              <a:buSzPts val="1800"/>
              <a:buChar char="•"/>
              <a:defRPr/>
            </a:lvl8pPr>
            <a:lvl9pPr marL="4114800" lvl="8" indent="-342900" algn="l">
              <a:spcBef>
                <a:spcPts val="600"/>
              </a:spcBef>
              <a:spcAft>
                <a:spcPts val="600"/>
              </a:spcAft>
              <a:buSzPts val="1800"/>
              <a:buChar char="•"/>
              <a:defRPr/>
            </a:lvl9pPr>
          </a:lstStyle>
          <a:p>
            <a:endParaRPr/>
          </a:p>
        </p:txBody>
      </p:sp>
      <p:sp>
        <p:nvSpPr>
          <p:cNvPr id="105" name="Google Shape;105;p15"/>
          <p:cNvSpPr txBox="1">
            <a:spLocks noGrp="1"/>
          </p:cNvSpPr>
          <p:nvPr>
            <p:ph type="body" idx="2"/>
          </p:nvPr>
        </p:nvSpPr>
        <p:spPr>
          <a:xfrm>
            <a:off x="1141411" y="4775200"/>
            <a:ext cx="9906000" cy="1016000"/>
          </a:xfrm>
          <a:prstGeom prst="rect">
            <a:avLst/>
          </a:prstGeom>
          <a:noFill/>
          <a:ln>
            <a:noFill/>
          </a:ln>
        </p:spPr>
        <p:txBody>
          <a:bodyPr spcFirstLastPara="1" wrap="square" lIns="91425" tIns="45700" rIns="91425" bIns="45700" anchor="t" anchorCtr="0"/>
          <a:lstStyle>
            <a:lvl1pPr marL="457200" lvl="0" indent="-228600" algn="l">
              <a:spcBef>
                <a:spcPts val="360"/>
              </a:spcBef>
              <a:spcAft>
                <a:spcPts val="0"/>
              </a:spcAft>
              <a:buSzPts val="1800"/>
              <a:buNone/>
              <a:defRPr sz="1800">
                <a:solidFill>
                  <a:schemeClr val="lt1"/>
                </a:solidFill>
              </a:defRPr>
            </a:lvl1pPr>
            <a:lvl2pPr marL="914400" lvl="1" indent="-228600" algn="l">
              <a:spcBef>
                <a:spcPts val="600"/>
              </a:spcBef>
              <a:spcAft>
                <a:spcPts val="0"/>
              </a:spcAft>
              <a:buSzPts val="1800"/>
              <a:buNone/>
              <a:defRPr sz="1800">
                <a:solidFill>
                  <a:schemeClr val="lt1"/>
                </a:solidFill>
              </a:defRPr>
            </a:lvl2pPr>
            <a:lvl3pPr marL="1371600" lvl="2" indent="-228600" algn="l">
              <a:spcBef>
                <a:spcPts val="600"/>
              </a:spcBef>
              <a:spcAft>
                <a:spcPts val="0"/>
              </a:spcAft>
              <a:buSzPts val="1600"/>
              <a:buNone/>
              <a:defRPr sz="1600">
                <a:solidFill>
                  <a:schemeClr val="lt1"/>
                </a:solidFill>
              </a:defRPr>
            </a:lvl3pPr>
            <a:lvl4pPr marL="1828800" lvl="3" indent="-228600" algn="l">
              <a:spcBef>
                <a:spcPts val="600"/>
              </a:spcBef>
              <a:spcAft>
                <a:spcPts val="0"/>
              </a:spcAft>
              <a:buSzPts val="1400"/>
              <a:buNone/>
              <a:defRPr sz="1400">
                <a:solidFill>
                  <a:schemeClr val="lt1"/>
                </a:solidFill>
              </a:defRPr>
            </a:lvl4pPr>
            <a:lvl5pPr marL="2286000" lvl="4" indent="-228600" algn="l">
              <a:spcBef>
                <a:spcPts val="600"/>
              </a:spcBef>
              <a:spcAft>
                <a:spcPts val="0"/>
              </a:spcAft>
              <a:buSzPts val="1400"/>
              <a:buNone/>
              <a:defRPr sz="1400">
                <a:solidFill>
                  <a:schemeClr val="lt1"/>
                </a:solidFill>
              </a:defRPr>
            </a:lvl5pPr>
            <a:lvl6pPr marL="2743200" lvl="5" indent="-228600" algn="l">
              <a:spcBef>
                <a:spcPts val="600"/>
              </a:spcBef>
              <a:spcAft>
                <a:spcPts val="0"/>
              </a:spcAft>
              <a:buSzPts val="1400"/>
              <a:buNone/>
              <a:defRPr sz="1400">
                <a:solidFill>
                  <a:schemeClr val="lt1"/>
                </a:solidFill>
              </a:defRPr>
            </a:lvl6pPr>
            <a:lvl7pPr marL="3200400" lvl="6" indent="-228600" algn="l">
              <a:spcBef>
                <a:spcPts val="600"/>
              </a:spcBef>
              <a:spcAft>
                <a:spcPts val="0"/>
              </a:spcAft>
              <a:buSzPts val="1400"/>
              <a:buNone/>
              <a:defRPr sz="1400">
                <a:solidFill>
                  <a:schemeClr val="lt1"/>
                </a:solidFill>
              </a:defRPr>
            </a:lvl7pPr>
            <a:lvl8pPr marL="3657600" lvl="7" indent="-228600" algn="l">
              <a:spcBef>
                <a:spcPts val="600"/>
              </a:spcBef>
              <a:spcAft>
                <a:spcPts val="0"/>
              </a:spcAft>
              <a:buSzPts val="1400"/>
              <a:buNone/>
              <a:defRPr sz="1400">
                <a:solidFill>
                  <a:schemeClr val="lt1"/>
                </a:solidFill>
              </a:defRPr>
            </a:lvl8pPr>
            <a:lvl9pPr marL="4114800" lvl="8" indent="-228600" algn="l">
              <a:spcBef>
                <a:spcPts val="600"/>
              </a:spcBef>
              <a:spcAft>
                <a:spcPts val="600"/>
              </a:spcAft>
              <a:buSzPts val="1400"/>
              <a:buNone/>
              <a:defRPr sz="1400">
                <a:solidFill>
                  <a:schemeClr val="lt1"/>
                </a:solidFill>
              </a:defRPr>
            </a:lvl9pPr>
          </a:lstStyle>
          <a:p>
            <a:endParaRPr/>
          </a:p>
        </p:txBody>
      </p:sp>
      <p:sp>
        <p:nvSpPr>
          <p:cNvPr id="106" name="Google Shape;106;p15"/>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 name="Google Shape;107;p15"/>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 name="Google Shape;108;p15"/>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09"/>
        <p:cNvGrpSpPr/>
        <p:nvPr/>
      </p:nvGrpSpPr>
      <p:grpSpPr>
        <a:xfrm>
          <a:off x="0" y="0"/>
          <a:ext cx="0" cy="0"/>
          <a:chOff x="0" y="0"/>
          <a:chExt cx="0" cy="0"/>
        </a:xfrm>
      </p:grpSpPr>
      <p:sp>
        <p:nvSpPr>
          <p:cNvPr id="110" name="Google Shape;110;p16"/>
          <p:cNvSpPr txBox="1">
            <a:spLocks noGrp="1"/>
          </p:cNvSpPr>
          <p:nvPr>
            <p:ph type="title"/>
          </p:nvPr>
        </p:nvSpPr>
        <p:spPr>
          <a:xfrm>
            <a:off x="1141412" y="609601"/>
            <a:ext cx="9905999" cy="2743199"/>
          </a:xfrm>
          <a:prstGeom prst="rect">
            <a:avLst/>
          </a:prstGeom>
          <a:noFill/>
          <a:ln>
            <a:noFill/>
          </a:ln>
        </p:spPr>
        <p:txBody>
          <a:bodyPr spcFirstLastPara="1" wrap="square" lIns="91425" tIns="45700" rIns="91425" bIns="45700" anchor="ctr" anchorCtr="0"/>
          <a:lstStyle>
            <a:lvl1pPr lvl="0" algn="l">
              <a:spcBef>
                <a:spcPts val="0"/>
              </a:spcBef>
              <a:spcAft>
                <a:spcPts val="0"/>
              </a:spcAft>
              <a:buClr>
                <a:schemeClr val="lt1"/>
              </a:buClr>
              <a:buSzPts val="3200"/>
              <a:buFont typeface="Calibri"/>
              <a:buNone/>
              <a:defRPr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16"/>
          <p:cNvSpPr txBox="1">
            <a:spLocks noGrp="1"/>
          </p:cNvSpPr>
          <p:nvPr>
            <p:ph type="body" idx="1"/>
          </p:nvPr>
        </p:nvSpPr>
        <p:spPr>
          <a:xfrm>
            <a:off x="1141412" y="3505200"/>
            <a:ext cx="9906000" cy="838200"/>
          </a:xfrm>
          <a:prstGeom prst="rect">
            <a:avLst/>
          </a:prstGeom>
          <a:noFill/>
          <a:ln>
            <a:noFill/>
          </a:ln>
        </p:spPr>
        <p:txBody>
          <a:bodyPr spcFirstLastPara="1" wrap="square" lIns="91425" tIns="45700" rIns="91425" bIns="45700" anchor="b" anchorCtr="0"/>
          <a:lstStyle>
            <a:lvl1pPr marL="457200" lvl="0" indent="-228600" algn="l">
              <a:spcBef>
                <a:spcPts val="560"/>
              </a:spcBef>
              <a:spcAft>
                <a:spcPts val="0"/>
              </a:spcAft>
              <a:buSzPts val="2800"/>
              <a:buNone/>
              <a:defRPr sz="2800" b="0" cap="none">
                <a:solidFill>
                  <a:schemeClr val="lt1"/>
                </a:solidFill>
              </a:defRPr>
            </a:lvl1pPr>
            <a:lvl2pPr marL="914400" lvl="1" indent="-342900" algn="l">
              <a:spcBef>
                <a:spcPts val="600"/>
              </a:spcBef>
              <a:spcAft>
                <a:spcPts val="0"/>
              </a:spcAft>
              <a:buSzPts val="1800"/>
              <a:buChar char="•"/>
              <a:defRPr/>
            </a:lvl2pPr>
            <a:lvl3pPr marL="1371600" lvl="2" indent="-342900" algn="l">
              <a:spcBef>
                <a:spcPts val="600"/>
              </a:spcBef>
              <a:spcAft>
                <a:spcPts val="0"/>
              </a:spcAft>
              <a:buSzPts val="1800"/>
              <a:buChar char="•"/>
              <a:defRPr/>
            </a:lvl3pPr>
            <a:lvl4pPr marL="1828800" lvl="3" indent="-342900" algn="l">
              <a:spcBef>
                <a:spcPts val="600"/>
              </a:spcBef>
              <a:spcAft>
                <a:spcPts val="0"/>
              </a:spcAft>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SzPts val="1800"/>
              <a:buChar char="•"/>
              <a:defRPr/>
            </a:lvl6pPr>
            <a:lvl7pPr marL="3200400" lvl="6" indent="-342900" algn="l">
              <a:spcBef>
                <a:spcPts val="600"/>
              </a:spcBef>
              <a:spcAft>
                <a:spcPts val="0"/>
              </a:spcAft>
              <a:buSzPts val="1800"/>
              <a:buChar char="•"/>
              <a:defRPr/>
            </a:lvl7pPr>
            <a:lvl8pPr marL="3657600" lvl="7" indent="-342900" algn="l">
              <a:spcBef>
                <a:spcPts val="600"/>
              </a:spcBef>
              <a:spcAft>
                <a:spcPts val="0"/>
              </a:spcAft>
              <a:buSzPts val="1800"/>
              <a:buChar char="•"/>
              <a:defRPr/>
            </a:lvl8pPr>
            <a:lvl9pPr marL="4114800" lvl="8" indent="-342900" algn="l">
              <a:spcBef>
                <a:spcPts val="600"/>
              </a:spcBef>
              <a:spcAft>
                <a:spcPts val="600"/>
              </a:spcAft>
              <a:buSzPts val="1800"/>
              <a:buChar char="•"/>
              <a:defRPr/>
            </a:lvl9pPr>
          </a:lstStyle>
          <a:p>
            <a:endParaRPr/>
          </a:p>
        </p:txBody>
      </p:sp>
      <p:sp>
        <p:nvSpPr>
          <p:cNvPr id="112" name="Google Shape;112;p16"/>
          <p:cNvSpPr txBox="1">
            <a:spLocks noGrp="1"/>
          </p:cNvSpPr>
          <p:nvPr>
            <p:ph type="body" idx="2"/>
          </p:nvPr>
        </p:nvSpPr>
        <p:spPr>
          <a:xfrm>
            <a:off x="1141411" y="4343400"/>
            <a:ext cx="9906000" cy="1447800"/>
          </a:xfrm>
          <a:prstGeom prst="rect">
            <a:avLst/>
          </a:prstGeom>
          <a:noFill/>
          <a:ln>
            <a:noFill/>
          </a:ln>
        </p:spPr>
        <p:txBody>
          <a:bodyPr spcFirstLastPara="1" wrap="square" lIns="91425" tIns="45700" rIns="91425" bIns="45700" anchor="t" anchorCtr="0"/>
          <a:lstStyle>
            <a:lvl1pPr marL="457200" lvl="0" indent="-228600" algn="l">
              <a:spcBef>
                <a:spcPts val="360"/>
              </a:spcBef>
              <a:spcAft>
                <a:spcPts val="0"/>
              </a:spcAft>
              <a:buSzPts val="1800"/>
              <a:buNone/>
              <a:defRPr sz="1800">
                <a:solidFill>
                  <a:schemeClr val="lt1"/>
                </a:solidFill>
              </a:defRPr>
            </a:lvl1pPr>
            <a:lvl2pPr marL="914400" lvl="1" indent="-228600" algn="l">
              <a:spcBef>
                <a:spcPts val="600"/>
              </a:spcBef>
              <a:spcAft>
                <a:spcPts val="0"/>
              </a:spcAft>
              <a:buSzPts val="1800"/>
              <a:buNone/>
              <a:defRPr sz="1800">
                <a:solidFill>
                  <a:schemeClr val="lt1"/>
                </a:solidFill>
              </a:defRPr>
            </a:lvl2pPr>
            <a:lvl3pPr marL="1371600" lvl="2" indent="-228600" algn="l">
              <a:spcBef>
                <a:spcPts val="600"/>
              </a:spcBef>
              <a:spcAft>
                <a:spcPts val="0"/>
              </a:spcAft>
              <a:buSzPts val="1600"/>
              <a:buNone/>
              <a:defRPr sz="1600">
                <a:solidFill>
                  <a:schemeClr val="lt1"/>
                </a:solidFill>
              </a:defRPr>
            </a:lvl3pPr>
            <a:lvl4pPr marL="1828800" lvl="3" indent="-228600" algn="l">
              <a:spcBef>
                <a:spcPts val="600"/>
              </a:spcBef>
              <a:spcAft>
                <a:spcPts val="0"/>
              </a:spcAft>
              <a:buSzPts val="1400"/>
              <a:buNone/>
              <a:defRPr sz="1400">
                <a:solidFill>
                  <a:schemeClr val="lt1"/>
                </a:solidFill>
              </a:defRPr>
            </a:lvl4pPr>
            <a:lvl5pPr marL="2286000" lvl="4" indent="-228600" algn="l">
              <a:spcBef>
                <a:spcPts val="600"/>
              </a:spcBef>
              <a:spcAft>
                <a:spcPts val="0"/>
              </a:spcAft>
              <a:buSzPts val="1400"/>
              <a:buNone/>
              <a:defRPr sz="1400">
                <a:solidFill>
                  <a:schemeClr val="lt1"/>
                </a:solidFill>
              </a:defRPr>
            </a:lvl5pPr>
            <a:lvl6pPr marL="2743200" lvl="5" indent="-228600" algn="l">
              <a:spcBef>
                <a:spcPts val="600"/>
              </a:spcBef>
              <a:spcAft>
                <a:spcPts val="0"/>
              </a:spcAft>
              <a:buSzPts val="1400"/>
              <a:buNone/>
              <a:defRPr sz="1400">
                <a:solidFill>
                  <a:schemeClr val="lt1"/>
                </a:solidFill>
              </a:defRPr>
            </a:lvl6pPr>
            <a:lvl7pPr marL="3200400" lvl="6" indent="-228600" algn="l">
              <a:spcBef>
                <a:spcPts val="600"/>
              </a:spcBef>
              <a:spcAft>
                <a:spcPts val="0"/>
              </a:spcAft>
              <a:buSzPts val="1400"/>
              <a:buNone/>
              <a:defRPr sz="1400">
                <a:solidFill>
                  <a:schemeClr val="lt1"/>
                </a:solidFill>
              </a:defRPr>
            </a:lvl7pPr>
            <a:lvl8pPr marL="3657600" lvl="7" indent="-228600" algn="l">
              <a:spcBef>
                <a:spcPts val="600"/>
              </a:spcBef>
              <a:spcAft>
                <a:spcPts val="0"/>
              </a:spcAft>
              <a:buSzPts val="1400"/>
              <a:buNone/>
              <a:defRPr sz="1400">
                <a:solidFill>
                  <a:schemeClr val="lt1"/>
                </a:solidFill>
              </a:defRPr>
            </a:lvl8pPr>
            <a:lvl9pPr marL="4114800" lvl="8" indent="-228600" algn="l">
              <a:spcBef>
                <a:spcPts val="600"/>
              </a:spcBef>
              <a:spcAft>
                <a:spcPts val="600"/>
              </a:spcAft>
              <a:buSzPts val="1400"/>
              <a:buNone/>
              <a:defRPr sz="1400">
                <a:solidFill>
                  <a:schemeClr val="lt1"/>
                </a:solidFill>
              </a:defRPr>
            </a:lvl9pPr>
          </a:lstStyle>
          <a:p>
            <a:endParaRPr/>
          </a:p>
        </p:txBody>
      </p:sp>
      <p:sp>
        <p:nvSpPr>
          <p:cNvPr id="113" name="Google Shape;113;p16"/>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16"/>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p16"/>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1141413" y="609600"/>
            <a:ext cx="9905998" cy="1905000"/>
          </a:xfrm>
          <a:prstGeom prst="rect">
            <a:avLst/>
          </a:prstGeom>
          <a:noFill/>
          <a:ln>
            <a:noFill/>
          </a:ln>
        </p:spPr>
        <p:txBody>
          <a:bodyPr spcFirstLastPara="1" wrap="square" lIns="91425" tIns="45700" rIns="91425" bIns="45700" anchor="ctr" anchorCtr="0"/>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p17"/>
          <p:cNvSpPr txBox="1">
            <a:spLocks noGrp="1"/>
          </p:cNvSpPr>
          <p:nvPr>
            <p:ph type="body" idx="1"/>
          </p:nvPr>
        </p:nvSpPr>
        <p:spPr>
          <a:xfrm rot="5400000">
            <a:off x="4532311" y="-723900"/>
            <a:ext cx="3124201" cy="9905998"/>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SzPts val="1800"/>
              <a:buChar char="•"/>
              <a:defRPr/>
            </a:lvl1pPr>
            <a:lvl2pPr marL="914400" lvl="1" indent="-342900" algn="l">
              <a:spcBef>
                <a:spcPts val="600"/>
              </a:spcBef>
              <a:spcAft>
                <a:spcPts val="0"/>
              </a:spcAft>
              <a:buSzPts val="1800"/>
              <a:buChar char="•"/>
              <a:defRPr/>
            </a:lvl2pPr>
            <a:lvl3pPr marL="1371600" lvl="2" indent="-342900" algn="l">
              <a:spcBef>
                <a:spcPts val="600"/>
              </a:spcBef>
              <a:spcAft>
                <a:spcPts val="0"/>
              </a:spcAft>
              <a:buSzPts val="1800"/>
              <a:buChar char="•"/>
              <a:defRPr/>
            </a:lvl3pPr>
            <a:lvl4pPr marL="1828800" lvl="3" indent="-342900" algn="l">
              <a:spcBef>
                <a:spcPts val="600"/>
              </a:spcBef>
              <a:spcAft>
                <a:spcPts val="0"/>
              </a:spcAft>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SzPts val="1800"/>
              <a:buChar char="•"/>
              <a:defRPr/>
            </a:lvl6pPr>
            <a:lvl7pPr marL="3200400" lvl="6" indent="-342900" algn="l">
              <a:spcBef>
                <a:spcPts val="600"/>
              </a:spcBef>
              <a:spcAft>
                <a:spcPts val="0"/>
              </a:spcAft>
              <a:buSzPts val="1800"/>
              <a:buChar char="•"/>
              <a:defRPr/>
            </a:lvl7pPr>
            <a:lvl8pPr marL="3657600" lvl="7" indent="-342900" algn="l">
              <a:spcBef>
                <a:spcPts val="600"/>
              </a:spcBef>
              <a:spcAft>
                <a:spcPts val="0"/>
              </a:spcAft>
              <a:buSzPts val="1800"/>
              <a:buChar char="•"/>
              <a:defRPr/>
            </a:lvl8pPr>
            <a:lvl9pPr marL="4114800" lvl="8" indent="-342900" algn="l">
              <a:spcBef>
                <a:spcPts val="600"/>
              </a:spcBef>
              <a:spcAft>
                <a:spcPts val="600"/>
              </a:spcAft>
              <a:buSzPts val="1800"/>
              <a:buChar char="•"/>
              <a:defRPr/>
            </a:lvl9pPr>
          </a:lstStyle>
          <a:p>
            <a:endParaRPr/>
          </a:p>
        </p:txBody>
      </p:sp>
      <p:sp>
        <p:nvSpPr>
          <p:cNvPr id="119" name="Google Shape;119;p17"/>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17"/>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17"/>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2"/>
        <p:cNvGrpSpPr/>
        <p:nvPr/>
      </p:nvGrpSpPr>
      <p:grpSpPr>
        <a:xfrm>
          <a:off x="0" y="0"/>
          <a:ext cx="0" cy="0"/>
          <a:chOff x="0" y="0"/>
          <a:chExt cx="0" cy="0"/>
        </a:xfrm>
      </p:grpSpPr>
      <p:sp>
        <p:nvSpPr>
          <p:cNvPr id="123" name="Google Shape;123;p18"/>
          <p:cNvSpPr txBox="1">
            <a:spLocks noGrp="1"/>
          </p:cNvSpPr>
          <p:nvPr>
            <p:ph type="title"/>
          </p:nvPr>
        </p:nvSpPr>
        <p:spPr>
          <a:xfrm rot="5400000">
            <a:off x="7351354" y="2095143"/>
            <a:ext cx="5181601" cy="2210514"/>
          </a:xfrm>
          <a:prstGeom prst="rect">
            <a:avLst/>
          </a:prstGeom>
          <a:noFill/>
          <a:ln>
            <a:noFill/>
          </a:ln>
        </p:spPr>
        <p:txBody>
          <a:bodyPr spcFirstLastPara="1" wrap="square" lIns="91425" tIns="45700" rIns="91425" bIns="45700" anchor="ctr" anchorCtr="0"/>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 name="Google Shape;124;p18"/>
          <p:cNvSpPr txBox="1">
            <a:spLocks noGrp="1"/>
          </p:cNvSpPr>
          <p:nvPr>
            <p:ph type="body" idx="1"/>
          </p:nvPr>
        </p:nvSpPr>
        <p:spPr>
          <a:xfrm rot="5400000">
            <a:off x="2322512" y="-571500"/>
            <a:ext cx="5181600" cy="75438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SzPts val="1800"/>
              <a:buChar char="•"/>
              <a:defRPr/>
            </a:lvl1pPr>
            <a:lvl2pPr marL="914400" lvl="1" indent="-342900" algn="l">
              <a:spcBef>
                <a:spcPts val="600"/>
              </a:spcBef>
              <a:spcAft>
                <a:spcPts val="0"/>
              </a:spcAft>
              <a:buSzPts val="1800"/>
              <a:buChar char="•"/>
              <a:defRPr/>
            </a:lvl2pPr>
            <a:lvl3pPr marL="1371600" lvl="2" indent="-342900" algn="l">
              <a:spcBef>
                <a:spcPts val="600"/>
              </a:spcBef>
              <a:spcAft>
                <a:spcPts val="0"/>
              </a:spcAft>
              <a:buSzPts val="1800"/>
              <a:buChar char="•"/>
              <a:defRPr/>
            </a:lvl3pPr>
            <a:lvl4pPr marL="1828800" lvl="3" indent="-342900" algn="l">
              <a:spcBef>
                <a:spcPts val="600"/>
              </a:spcBef>
              <a:spcAft>
                <a:spcPts val="0"/>
              </a:spcAft>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SzPts val="1800"/>
              <a:buChar char="•"/>
              <a:defRPr/>
            </a:lvl6pPr>
            <a:lvl7pPr marL="3200400" lvl="6" indent="-342900" algn="l">
              <a:spcBef>
                <a:spcPts val="600"/>
              </a:spcBef>
              <a:spcAft>
                <a:spcPts val="0"/>
              </a:spcAft>
              <a:buSzPts val="1800"/>
              <a:buChar char="•"/>
              <a:defRPr/>
            </a:lvl7pPr>
            <a:lvl8pPr marL="3657600" lvl="7" indent="-342900" algn="l">
              <a:spcBef>
                <a:spcPts val="600"/>
              </a:spcBef>
              <a:spcAft>
                <a:spcPts val="0"/>
              </a:spcAft>
              <a:buSzPts val="1800"/>
              <a:buChar char="•"/>
              <a:defRPr/>
            </a:lvl8pPr>
            <a:lvl9pPr marL="4114800" lvl="8" indent="-342900" algn="l">
              <a:spcBef>
                <a:spcPts val="600"/>
              </a:spcBef>
              <a:spcAft>
                <a:spcPts val="600"/>
              </a:spcAft>
              <a:buSzPts val="1800"/>
              <a:buChar char="•"/>
              <a:defRPr/>
            </a:lvl9pPr>
          </a:lstStyle>
          <a:p>
            <a:endParaRPr/>
          </a:p>
        </p:txBody>
      </p:sp>
      <p:sp>
        <p:nvSpPr>
          <p:cNvPr id="125" name="Google Shape;125;p18"/>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18"/>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7" name="Google Shape;127;p18"/>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4"/>
        <p:cNvGrpSpPr/>
        <p:nvPr/>
      </p:nvGrpSpPr>
      <p:grpSpPr>
        <a:xfrm>
          <a:off x="0" y="0"/>
          <a:ext cx="0" cy="0"/>
          <a:chOff x="0" y="0"/>
          <a:chExt cx="0" cy="0"/>
        </a:xfrm>
      </p:grpSpPr>
      <p:sp>
        <p:nvSpPr>
          <p:cNvPr id="135" name="Google Shape;135;p20"/>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36" name="Google Shape;136;p20"/>
          <p:cNvSpPr txBox="1">
            <a:spLocks noGrp="1"/>
          </p:cNvSpPr>
          <p:nvPr>
            <p:ph type="body" idx="1"/>
          </p:nvPr>
        </p:nvSpPr>
        <p:spPr>
          <a:xfrm>
            <a:off x="609600" y="1600200"/>
            <a:ext cx="10972800" cy="45261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lt1"/>
              </a:buClr>
              <a:buSzPts val="3200"/>
              <a:buFont typeface="Arial"/>
              <a:buChar char="•"/>
              <a:defRPr sz="3200" b="0" i="0" u="none" strike="noStrike" cap="none">
                <a:solidFill>
                  <a:schemeClr val="lt1"/>
                </a:solidFill>
                <a:latin typeface="Calibri"/>
                <a:ea typeface="Calibri"/>
                <a:cs typeface="Calibri"/>
                <a:sym typeface="Calibri"/>
              </a:defRPr>
            </a:lvl1pPr>
            <a:lvl2pPr marL="914400" marR="0" lvl="1" indent="-406400" algn="l" rtl="0">
              <a:spcBef>
                <a:spcPts val="56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2pPr>
            <a:lvl3pPr marL="1371600" marR="0" lvl="2" indent="-381000" algn="l" rtl="0">
              <a:spcBef>
                <a:spcPts val="48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3pPr>
            <a:lvl4pPr marL="1828800" marR="0" lvl="3"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4pPr>
            <a:lvl5pPr marL="2286000" marR="0" lvl="4"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5pPr>
            <a:lvl6pPr marL="2743200" marR="0" lvl="5"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6pPr>
            <a:lvl7pPr marL="3200400" marR="0" lvl="6"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7pPr>
            <a:lvl8pPr marL="3657600" marR="0" lvl="7"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8pPr>
            <a:lvl9pPr marL="4114800" marR="0" lvl="8"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37" name="Google Shape;137;p20"/>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38" name="Google Shape;138;p20"/>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39" name="Google Shape;139;p20"/>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0"/>
        <p:cNvGrpSpPr/>
        <p:nvPr/>
      </p:nvGrpSpPr>
      <p:grpSpPr>
        <a:xfrm>
          <a:off x="0" y="0"/>
          <a:ext cx="0" cy="0"/>
          <a:chOff x="0" y="0"/>
          <a:chExt cx="0" cy="0"/>
        </a:xfrm>
      </p:grpSpPr>
      <p:sp>
        <p:nvSpPr>
          <p:cNvPr id="141" name="Google Shape;141;p21"/>
          <p:cNvSpPr txBox="1">
            <a:spLocks noGrp="1"/>
          </p:cNvSpPr>
          <p:nvPr>
            <p:ph type="ctrTitle"/>
          </p:nvPr>
        </p:nvSpPr>
        <p:spPr>
          <a:xfrm>
            <a:off x="914400" y="2130425"/>
            <a:ext cx="10363200" cy="1470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42" name="Google Shape;142;p21"/>
          <p:cNvSpPr txBox="1">
            <a:spLocks noGrp="1"/>
          </p:cNvSpPr>
          <p:nvPr>
            <p:ph type="subTitle" idx="1"/>
          </p:nvPr>
        </p:nvSpPr>
        <p:spPr>
          <a:xfrm>
            <a:off x="1828800" y="3886200"/>
            <a:ext cx="8534400" cy="1752600"/>
          </a:xfrm>
          <a:prstGeom prst="rect">
            <a:avLst/>
          </a:prstGeom>
          <a:noFill/>
          <a:ln>
            <a:noFill/>
          </a:ln>
        </p:spPr>
        <p:txBody>
          <a:bodyPr spcFirstLastPara="1" wrap="square" lIns="91425" tIns="45700" rIns="91425" bIns="45700" anchor="t" anchorCtr="0"/>
          <a:lstStyle>
            <a:lvl1pPr marR="0" lvl="0" algn="ctr" rtl="0">
              <a:spcBef>
                <a:spcPts val="640"/>
              </a:spcBef>
              <a:spcAft>
                <a:spcPts val="0"/>
              </a:spcAft>
              <a:buClr>
                <a:schemeClr val="lt1"/>
              </a:buClr>
              <a:buSzPts val="3200"/>
              <a:buFont typeface="Arial"/>
              <a:buNone/>
              <a:defRPr sz="3200" b="0" i="0" u="none" strike="noStrike" cap="none">
                <a:solidFill>
                  <a:schemeClr val="lt1"/>
                </a:solidFill>
                <a:latin typeface="Calibri"/>
                <a:ea typeface="Calibri"/>
                <a:cs typeface="Calibri"/>
                <a:sym typeface="Calibri"/>
              </a:defRPr>
            </a:lvl1pPr>
            <a:lvl2pPr marR="0" lvl="1" algn="ctr" rtl="0">
              <a:spcBef>
                <a:spcPts val="56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2pPr>
            <a:lvl3pPr marR="0" lvl="2" algn="ctr" rtl="0">
              <a:spcBef>
                <a:spcPts val="480"/>
              </a:spcBef>
              <a:spcAft>
                <a:spcPts val="0"/>
              </a:spcAft>
              <a:buClr>
                <a:schemeClr val="lt1"/>
              </a:buClr>
              <a:buSzPts val="2400"/>
              <a:buFont typeface="Arial"/>
              <a:buNone/>
              <a:defRPr sz="2400" b="0" i="0" u="none" strike="noStrike" cap="none">
                <a:solidFill>
                  <a:schemeClr val="lt1"/>
                </a:solidFill>
                <a:latin typeface="Calibri"/>
                <a:ea typeface="Calibri"/>
                <a:cs typeface="Calibri"/>
                <a:sym typeface="Calibri"/>
              </a:defRPr>
            </a:lvl3pPr>
            <a:lvl4pPr marR="0" lvl="3" algn="ctr"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4pPr>
            <a:lvl5pPr marR="0" lvl="4" algn="ctr"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5pPr>
            <a:lvl6pPr marR="0" lvl="5" algn="ctr"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6pPr>
            <a:lvl7pPr marR="0" lvl="6" algn="ctr"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7pPr>
            <a:lvl8pPr marR="0" lvl="7" algn="ctr"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8pPr>
            <a:lvl9pPr marR="0" lvl="8" algn="ctr"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9pPr>
          </a:lstStyle>
          <a:p>
            <a:endParaRPr/>
          </a:p>
        </p:txBody>
      </p:sp>
      <p:sp>
        <p:nvSpPr>
          <p:cNvPr id="143" name="Google Shape;143;p21"/>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1141413" y="609600"/>
            <a:ext cx="9905998" cy="1905000"/>
          </a:xfrm>
          <a:prstGeom prst="rect">
            <a:avLst/>
          </a:prstGeom>
          <a:noFill/>
          <a:ln>
            <a:noFill/>
          </a:ln>
        </p:spPr>
        <p:txBody>
          <a:bodyPr spcFirstLastPara="1" wrap="square" lIns="91425" tIns="45700" rIns="91425" bIns="45700" anchor="ctr" anchorCtr="0"/>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1141413" y="2666999"/>
            <a:ext cx="9905998" cy="3124201"/>
          </a:xfrm>
          <a:prstGeom prst="rect">
            <a:avLst/>
          </a:prstGeom>
          <a:noFill/>
          <a:ln>
            <a:noFill/>
          </a:ln>
        </p:spPr>
        <p:txBody>
          <a:bodyPr spcFirstLastPara="1" wrap="square" lIns="91425" tIns="45700" rIns="91425" bIns="45700" anchor="ctr" anchorCtr="0"/>
          <a:lstStyle>
            <a:lvl1pPr marL="457200" lvl="0" indent="-342900" algn="l">
              <a:spcBef>
                <a:spcPts val="360"/>
              </a:spcBef>
              <a:spcAft>
                <a:spcPts val="0"/>
              </a:spcAft>
              <a:buSzPts val="1800"/>
              <a:buChar char="•"/>
              <a:defRPr/>
            </a:lvl1pPr>
            <a:lvl2pPr marL="914400" lvl="1" indent="-342900" algn="l">
              <a:spcBef>
                <a:spcPts val="600"/>
              </a:spcBef>
              <a:spcAft>
                <a:spcPts val="0"/>
              </a:spcAft>
              <a:buSzPts val="1800"/>
              <a:buChar char="•"/>
              <a:defRPr/>
            </a:lvl2pPr>
            <a:lvl3pPr marL="1371600" lvl="2" indent="-342900" algn="l">
              <a:spcBef>
                <a:spcPts val="600"/>
              </a:spcBef>
              <a:spcAft>
                <a:spcPts val="0"/>
              </a:spcAft>
              <a:buSzPts val="1800"/>
              <a:buChar char="•"/>
              <a:defRPr/>
            </a:lvl3pPr>
            <a:lvl4pPr marL="1828800" lvl="3" indent="-342900" algn="l">
              <a:spcBef>
                <a:spcPts val="600"/>
              </a:spcBef>
              <a:spcAft>
                <a:spcPts val="0"/>
              </a:spcAft>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SzPts val="1800"/>
              <a:buChar char="•"/>
              <a:defRPr/>
            </a:lvl6pPr>
            <a:lvl7pPr marL="3200400" lvl="6" indent="-342900" algn="l">
              <a:spcBef>
                <a:spcPts val="600"/>
              </a:spcBef>
              <a:spcAft>
                <a:spcPts val="0"/>
              </a:spcAft>
              <a:buSzPts val="1800"/>
              <a:buChar char="•"/>
              <a:defRPr/>
            </a:lvl7pPr>
            <a:lvl8pPr marL="3657600" lvl="7" indent="-342900" algn="l">
              <a:spcBef>
                <a:spcPts val="600"/>
              </a:spcBef>
              <a:spcAft>
                <a:spcPts val="0"/>
              </a:spcAft>
              <a:buSzPts val="1800"/>
              <a:buChar char="•"/>
              <a:defRPr/>
            </a:lvl8pPr>
            <a:lvl9pPr marL="4114800" lvl="8" indent="-342900" algn="l">
              <a:spcBef>
                <a:spcPts val="600"/>
              </a:spcBef>
              <a:spcAft>
                <a:spcPts val="600"/>
              </a:spcAft>
              <a:buSzPts val="1800"/>
              <a:buChar char="•"/>
              <a:defRPr/>
            </a:lvl9pPr>
          </a:lstStyle>
          <a:p>
            <a:endParaRPr/>
          </a:p>
        </p:txBody>
      </p:sp>
      <p:sp>
        <p:nvSpPr>
          <p:cNvPr id="24" name="Google Shape;24;p3"/>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963084" y="4406900"/>
            <a:ext cx="10363200" cy="13620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Clr>
                <a:schemeClr val="lt1"/>
              </a:buClr>
              <a:buSzPts val="4000"/>
              <a:buFont typeface="Calibri"/>
              <a:buNone/>
              <a:defRPr sz="4000" b="1" i="0" u="none" strike="noStrike" cap="none">
                <a:solidFill>
                  <a:schemeClr val="lt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48" name="Google Shape;148;p22"/>
          <p:cNvSpPr txBox="1">
            <a:spLocks noGrp="1"/>
          </p:cNvSpPr>
          <p:nvPr>
            <p:ph type="body" idx="1"/>
          </p:nvPr>
        </p:nvSpPr>
        <p:spPr>
          <a:xfrm>
            <a:off x="963084" y="2906713"/>
            <a:ext cx="10363200" cy="1500300"/>
          </a:xfrm>
          <a:prstGeom prst="rect">
            <a:avLst/>
          </a:prstGeom>
          <a:noFill/>
          <a:ln>
            <a:noFill/>
          </a:ln>
        </p:spPr>
        <p:txBody>
          <a:bodyPr spcFirstLastPara="1" wrap="square" lIns="91425" tIns="45700" rIns="91425" bIns="45700" anchor="b" anchorCtr="0"/>
          <a:lstStyle>
            <a:lvl1pPr marL="457200" marR="0" lvl="0" indent="-228600" algn="l"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1pPr>
            <a:lvl2pPr marL="914400" marR="0" lvl="1" indent="-228600" algn="l" rtl="0">
              <a:spcBef>
                <a:spcPts val="360"/>
              </a:spcBef>
              <a:spcAft>
                <a:spcPts val="0"/>
              </a:spcAft>
              <a:buClr>
                <a:schemeClr val="lt1"/>
              </a:buClr>
              <a:buSzPts val="1800"/>
              <a:buFont typeface="Arial"/>
              <a:buNone/>
              <a:defRPr sz="1800" b="0" i="0" u="none" strike="noStrike" cap="none">
                <a:solidFill>
                  <a:schemeClr val="lt1"/>
                </a:solidFill>
                <a:latin typeface="Calibri"/>
                <a:ea typeface="Calibri"/>
                <a:cs typeface="Calibri"/>
                <a:sym typeface="Calibri"/>
              </a:defRPr>
            </a:lvl2pPr>
            <a:lvl3pPr marL="1371600" marR="0" lvl="2" indent="-228600" algn="l" rtl="0">
              <a:spcBef>
                <a:spcPts val="32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3pPr>
            <a:lvl4pPr marL="1828800" marR="0" lvl="3" indent="-228600" algn="l" rtl="0">
              <a:spcBef>
                <a:spcPts val="280"/>
              </a:spcBef>
              <a:spcAft>
                <a:spcPts val="0"/>
              </a:spcAft>
              <a:buClr>
                <a:schemeClr val="lt1"/>
              </a:buClr>
              <a:buSzPts val="1400"/>
              <a:buFont typeface="Arial"/>
              <a:buNone/>
              <a:defRPr sz="1400" b="0" i="0" u="none" strike="noStrike" cap="none">
                <a:solidFill>
                  <a:schemeClr val="lt1"/>
                </a:solidFill>
                <a:latin typeface="Calibri"/>
                <a:ea typeface="Calibri"/>
                <a:cs typeface="Calibri"/>
                <a:sym typeface="Calibri"/>
              </a:defRPr>
            </a:lvl4pPr>
            <a:lvl5pPr marL="2286000" marR="0" lvl="4" indent="-228600" algn="l" rtl="0">
              <a:spcBef>
                <a:spcPts val="280"/>
              </a:spcBef>
              <a:spcAft>
                <a:spcPts val="0"/>
              </a:spcAft>
              <a:buClr>
                <a:schemeClr val="lt1"/>
              </a:buClr>
              <a:buSzPts val="1400"/>
              <a:buFont typeface="Arial"/>
              <a:buNone/>
              <a:defRPr sz="1400" b="0" i="0" u="none" strike="noStrike" cap="none">
                <a:solidFill>
                  <a:schemeClr val="lt1"/>
                </a:solidFill>
                <a:latin typeface="Calibri"/>
                <a:ea typeface="Calibri"/>
                <a:cs typeface="Calibri"/>
                <a:sym typeface="Calibri"/>
              </a:defRPr>
            </a:lvl5pPr>
            <a:lvl6pPr marL="2743200" marR="0" lvl="5" indent="-228600" algn="l" rtl="0">
              <a:spcBef>
                <a:spcPts val="280"/>
              </a:spcBef>
              <a:spcAft>
                <a:spcPts val="0"/>
              </a:spcAft>
              <a:buClr>
                <a:schemeClr val="lt1"/>
              </a:buClr>
              <a:buSzPts val="1400"/>
              <a:buFont typeface="Arial"/>
              <a:buNone/>
              <a:defRPr sz="1400" b="0" i="0" u="none" strike="noStrike" cap="none">
                <a:solidFill>
                  <a:schemeClr val="lt1"/>
                </a:solidFill>
                <a:latin typeface="Calibri"/>
                <a:ea typeface="Calibri"/>
                <a:cs typeface="Calibri"/>
                <a:sym typeface="Calibri"/>
              </a:defRPr>
            </a:lvl6pPr>
            <a:lvl7pPr marL="3200400" marR="0" lvl="6" indent="-228600" algn="l" rtl="0">
              <a:spcBef>
                <a:spcPts val="280"/>
              </a:spcBef>
              <a:spcAft>
                <a:spcPts val="0"/>
              </a:spcAft>
              <a:buClr>
                <a:schemeClr val="lt1"/>
              </a:buClr>
              <a:buSzPts val="1400"/>
              <a:buFont typeface="Arial"/>
              <a:buNone/>
              <a:defRPr sz="1400" b="0" i="0" u="none" strike="noStrike" cap="none">
                <a:solidFill>
                  <a:schemeClr val="lt1"/>
                </a:solidFill>
                <a:latin typeface="Calibri"/>
                <a:ea typeface="Calibri"/>
                <a:cs typeface="Calibri"/>
                <a:sym typeface="Calibri"/>
              </a:defRPr>
            </a:lvl7pPr>
            <a:lvl8pPr marL="3657600" marR="0" lvl="7" indent="-228600" algn="l" rtl="0">
              <a:spcBef>
                <a:spcPts val="280"/>
              </a:spcBef>
              <a:spcAft>
                <a:spcPts val="0"/>
              </a:spcAft>
              <a:buClr>
                <a:schemeClr val="lt1"/>
              </a:buClr>
              <a:buSzPts val="1400"/>
              <a:buFont typeface="Arial"/>
              <a:buNone/>
              <a:defRPr sz="1400" b="0" i="0" u="none" strike="noStrike" cap="none">
                <a:solidFill>
                  <a:schemeClr val="lt1"/>
                </a:solidFill>
                <a:latin typeface="Calibri"/>
                <a:ea typeface="Calibri"/>
                <a:cs typeface="Calibri"/>
                <a:sym typeface="Calibri"/>
              </a:defRPr>
            </a:lvl8pPr>
            <a:lvl9pPr marL="4114800" marR="0" lvl="8" indent="-228600" algn="l" rtl="0">
              <a:spcBef>
                <a:spcPts val="280"/>
              </a:spcBef>
              <a:spcAft>
                <a:spcPts val="0"/>
              </a:spcAft>
              <a:buClr>
                <a:schemeClr val="lt1"/>
              </a:buClr>
              <a:buSzPts val="1400"/>
              <a:buFont typeface="Arial"/>
              <a:buNone/>
              <a:defRPr sz="1400" b="0" i="0" u="none" strike="noStrike" cap="none">
                <a:solidFill>
                  <a:schemeClr val="lt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54" name="Google Shape;154;p23"/>
          <p:cNvSpPr txBox="1">
            <a:spLocks noGrp="1"/>
          </p:cNvSpPr>
          <p:nvPr>
            <p:ph type="body" idx="1"/>
          </p:nvPr>
        </p:nvSpPr>
        <p:spPr>
          <a:xfrm>
            <a:off x="609600" y="1600200"/>
            <a:ext cx="5384700" cy="4526100"/>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spcBef>
                <a:spcPts val="48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6pPr>
            <a:lvl7pPr marL="3200400" marR="0" lvl="6"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7pPr>
            <a:lvl8pPr marL="3657600" marR="0" lvl="7"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8pPr>
            <a:lvl9pPr marL="4114800" marR="0" lvl="8"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155" name="Google Shape;155;p23"/>
          <p:cNvSpPr txBox="1">
            <a:spLocks noGrp="1"/>
          </p:cNvSpPr>
          <p:nvPr>
            <p:ph type="body" idx="2"/>
          </p:nvPr>
        </p:nvSpPr>
        <p:spPr>
          <a:xfrm>
            <a:off x="6197600" y="1600200"/>
            <a:ext cx="5384700" cy="4526100"/>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spcBef>
                <a:spcPts val="48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6pPr>
            <a:lvl7pPr marL="3200400" marR="0" lvl="6"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7pPr>
            <a:lvl8pPr marL="3657600" marR="0" lvl="7"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8pPr>
            <a:lvl9pPr marL="4114800" marR="0" lvl="8"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61" name="Google Shape;161;p24"/>
          <p:cNvSpPr txBox="1">
            <a:spLocks noGrp="1"/>
          </p:cNvSpPr>
          <p:nvPr>
            <p:ph type="body" idx="1"/>
          </p:nvPr>
        </p:nvSpPr>
        <p:spPr>
          <a:xfrm>
            <a:off x="609600" y="1535113"/>
            <a:ext cx="5386800" cy="639900"/>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lt1"/>
              </a:buClr>
              <a:buSzPts val="2400"/>
              <a:buFont typeface="Arial"/>
              <a:buNone/>
              <a:defRPr sz="2400" b="1" i="0" u="none" strike="noStrike" cap="none">
                <a:solidFill>
                  <a:schemeClr val="lt1"/>
                </a:solidFill>
                <a:latin typeface="Calibri"/>
                <a:ea typeface="Calibri"/>
                <a:cs typeface="Calibri"/>
                <a:sym typeface="Calibri"/>
              </a:defRPr>
            </a:lvl1pPr>
            <a:lvl2pPr marL="914400" marR="0" lvl="1" indent="-228600" algn="l" rtl="0">
              <a:spcBef>
                <a:spcPts val="400"/>
              </a:spcBef>
              <a:spcAft>
                <a:spcPts val="0"/>
              </a:spcAft>
              <a:buClr>
                <a:schemeClr val="lt1"/>
              </a:buClr>
              <a:buSzPts val="2000"/>
              <a:buFont typeface="Arial"/>
              <a:buNone/>
              <a:defRPr sz="2000" b="1" i="0" u="none" strike="noStrike" cap="none">
                <a:solidFill>
                  <a:schemeClr val="lt1"/>
                </a:solidFill>
                <a:latin typeface="Calibri"/>
                <a:ea typeface="Calibri"/>
                <a:cs typeface="Calibri"/>
                <a:sym typeface="Calibri"/>
              </a:defRPr>
            </a:lvl2pPr>
            <a:lvl3pPr marL="1371600" marR="0" lvl="2" indent="-228600" algn="l" rtl="0">
              <a:spcBef>
                <a:spcPts val="360"/>
              </a:spcBef>
              <a:spcAft>
                <a:spcPts val="0"/>
              </a:spcAft>
              <a:buClr>
                <a:schemeClr val="lt1"/>
              </a:buClr>
              <a:buSzPts val="1800"/>
              <a:buFont typeface="Arial"/>
              <a:buNone/>
              <a:defRPr sz="1800" b="1" i="0" u="none" strike="noStrike" cap="none">
                <a:solidFill>
                  <a:schemeClr val="lt1"/>
                </a:solidFill>
                <a:latin typeface="Calibri"/>
                <a:ea typeface="Calibri"/>
                <a:cs typeface="Calibri"/>
                <a:sym typeface="Calibri"/>
              </a:defRPr>
            </a:lvl3pPr>
            <a:lvl4pPr marL="1828800" marR="0" lvl="3"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4pPr>
            <a:lvl5pPr marL="2286000" marR="0" lvl="4"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5pPr>
            <a:lvl6pPr marL="2743200" marR="0" lvl="5"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6pPr>
            <a:lvl7pPr marL="3200400" marR="0" lvl="6"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7pPr>
            <a:lvl8pPr marL="3657600" marR="0" lvl="7"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8pPr>
            <a:lvl9pPr marL="4114800" marR="0" lvl="8"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9pPr>
          </a:lstStyle>
          <a:p>
            <a:endParaRPr/>
          </a:p>
        </p:txBody>
      </p:sp>
      <p:sp>
        <p:nvSpPr>
          <p:cNvPr id="162" name="Google Shape;162;p24"/>
          <p:cNvSpPr txBox="1">
            <a:spLocks noGrp="1"/>
          </p:cNvSpPr>
          <p:nvPr>
            <p:ph type="body" idx="2"/>
          </p:nvPr>
        </p:nvSpPr>
        <p:spPr>
          <a:xfrm>
            <a:off x="609600" y="2174875"/>
            <a:ext cx="5386800" cy="3951300"/>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1pPr>
            <a:lvl2pPr marL="914400" marR="0" lvl="1"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3pPr>
            <a:lvl4pPr marL="1828800" marR="0" lvl="3"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4pPr>
            <a:lvl5pPr marL="2286000" marR="0" lvl="4"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5pPr>
            <a:lvl6pPr marL="2743200" marR="0" lvl="5"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6pPr>
            <a:lvl7pPr marL="3200400" marR="0" lvl="6"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7pPr>
            <a:lvl8pPr marL="3657600" marR="0" lvl="7"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8pPr>
            <a:lvl9pPr marL="4114800" marR="0" lvl="8"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9pPr>
          </a:lstStyle>
          <a:p>
            <a:endParaRPr/>
          </a:p>
        </p:txBody>
      </p:sp>
      <p:sp>
        <p:nvSpPr>
          <p:cNvPr id="163" name="Google Shape;163;p24"/>
          <p:cNvSpPr txBox="1">
            <a:spLocks noGrp="1"/>
          </p:cNvSpPr>
          <p:nvPr>
            <p:ph type="body" idx="3"/>
          </p:nvPr>
        </p:nvSpPr>
        <p:spPr>
          <a:xfrm>
            <a:off x="6193367" y="1535113"/>
            <a:ext cx="5389200" cy="639900"/>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lt1"/>
              </a:buClr>
              <a:buSzPts val="2400"/>
              <a:buFont typeface="Arial"/>
              <a:buNone/>
              <a:defRPr sz="2400" b="1" i="0" u="none" strike="noStrike" cap="none">
                <a:solidFill>
                  <a:schemeClr val="lt1"/>
                </a:solidFill>
                <a:latin typeface="Calibri"/>
                <a:ea typeface="Calibri"/>
                <a:cs typeface="Calibri"/>
                <a:sym typeface="Calibri"/>
              </a:defRPr>
            </a:lvl1pPr>
            <a:lvl2pPr marL="914400" marR="0" lvl="1" indent="-228600" algn="l" rtl="0">
              <a:spcBef>
                <a:spcPts val="400"/>
              </a:spcBef>
              <a:spcAft>
                <a:spcPts val="0"/>
              </a:spcAft>
              <a:buClr>
                <a:schemeClr val="lt1"/>
              </a:buClr>
              <a:buSzPts val="2000"/>
              <a:buFont typeface="Arial"/>
              <a:buNone/>
              <a:defRPr sz="2000" b="1" i="0" u="none" strike="noStrike" cap="none">
                <a:solidFill>
                  <a:schemeClr val="lt1"/>
                </a:solidFill>
                <a:latin typeface="Calibri"/>
                <a:ea typeface="Calibri"/>
                <a:cs typeface="Calibri"/>
                <a:sym typeface="Calibri"/>
              </a:defRPr>
            </a:lvl2pPr>
            <a:lvl3pPr marL="1371600" marR="0" lvl="2" indent="-228600" algn="l" rtl="0">
              <a:spcBef>
                <a:spcPts val="360"/>
              </a:spcBef>
              <a:spcAft>
                <a:spcPts val="0"/>
              </a:spcAft>
              <a:buClr>
                <a:schemeClr val="lt1"/>
              </a:buClr>
              <a:buSzPts val="1800"/>
              <a:buFont typeface="Arial"/>
              <a:buNone/>
              <a:defRPr sz="1800" b="1" i="0" u="none" strike="noStrike" cap="none">
                <a:solidFill>
                  <a:schemeClr val="lt1"/>
                </a:solidFill>
                <a:latin typeface="Calibri"/>
                <a:ea typeface="Calibri"/>
                <a:cs typeface="Calibri"/>
                <a:sym typeface="Calibri"/>
              </a:defRPr>
            </a:lvl3pPr>
            <a:lvl4pPr marL="1828800" marR="0" lvl="3"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4pPr>
            <a:lvl5pPr marL="2286000" marR="0" lvl="4"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5pPr>
            <a:lvl6pPr marL="2743200" marR="0" lvl="5"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6pPr>
            <a:lvl7pPr marL="3200400" marR="0" lvl="6"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7pPr>
            <a:lvl8pPr marL="3657600" marR="0" lvl="7"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8pPr>
            <a:lvl9pPr marL="4114800" marR="0" lvl="8" indent="-228600" algn="l" rtl="0">
              <a:spcBef>
                <a:spcPts val="320"/>
              </a:spcBef>
              <a:spcAft>
                <a:spcPts val="0"/>
              </a:spcAft>
              <a:buClr>
                <a:schemeClr val="lt1"/>
              </a:buClr>
              <a:buSzPts val="1600"/>
              <a:buFont typeface="Arial"/>
              <a:buNone/>
              <a:defRPr sz="1600" b="1" i="0" u="none" strike="noStrike" cap="none">
                <a:solidFill>
                  <a:schemeClr val="lt1"/>
                </a:solidFill>
                <a:latin typeface="Calibri"/>
                <a:ea typeface="Calibri"/>
                <a:cs typeface="Calibri"/>
                <a:sym typeface="Calibri"/>
              </a:defRPr>
            </a:lvl9pPr>
          </a:lstStyle>
          <a:p>
            <a:endParaRPr/>
          </a:p>
        </p:txBody>
      </p:sp>
      <p:sp>
        <p:nvSpPr>
          <p:cNvPr id="164" name="Google Shape;164;p24"/>
          <p:cNvSpPr txBox="1">
            <a:spLocks noGrp="1"/>
          </p:cNvSpPr>
          <p:nvPr>
            <p:ph type="body" idx="4"/>
          </p:nvPr>
        </p:nvSpPr>
        <p:spPr>
          <a:xfrm>
            <a:off x="6193367" y="2174875"/>
            <a:ext cx="5389200" cy="3951300"/>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1pPr>
            <a:lvl2pPr marL="914400" marR="0" lvl="1"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3pPr>
            <a:lvl4pPr marL="1828800" marR="0" lvl="3"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4pPr>
            <a:lvl5pPr marL="2286000" marR="0" lvl="4"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5pPr>
            <a:lvl6pPr marL="2743200" marR="0" lvl="5"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6pPr>
            <a:lvl7pPr marL="3200400" marR="0" lvl="6"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7pPr>
            <a:lvl8pPr marL="3657600" marR="0" lvl="7"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8pPr>
            <a:lvl9pPr marL="4114800" marR="0" lvl="8" indent="-330200" algn="l" rtl="0">
              <a:spcBef>
                <a:spcPts val="32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9pPr>
          </a:lstStyle>
          <a:p>
            <a:endParaRPr/>
          </a:p>
        </p:txBody>
      </p:sp>
      <p:sp>
        <p:nvSpPr>
          <p:cNvPr id="165" name="Google Shape;165;p24"/>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66" name="Google Shape;166;p24"/>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67" name="Google Shape;167;p24"/>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8"/>
        <p:cNvGrpSpPr/>
        <p:nvPr/>
      </p:nvGrpSpPr>
      <p:grpSpPr>
        <a:xfrm>
          <a:off x="0" y="0"/>
          <a:ext cx="0" cy="0"/>
          <a:chOff x="0" y="0"/>
          <a:chExt cx="0" cy="0"/>
        </a:xfrm>
      </p:grpSpPr>
      <p:sp>
        <p:nvSpPr>
          <p:cNvPr id="169" name="Google Shape;169;p25"/>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70" name="Google Shape;170;p25"/>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3"/>
        <p:cNvGrpSpPr/>
        <p:nvPr/>
      </p:nvGrpSpPr>
      <p:grpSpPr>
        <a:xfrm>
          <a:off x="0" y="0"/>
          <a:ext cx="0" cy="0"/>
          <a:chOff x="0" y="0"/>
          <a:chExt cx="0" cy="0"/>
        </a:xfrm>
      </p:grpSpPr>
      <p:sp>
        <p:nvSpPr>
          <p:cNvPr id="174" name="Google Shape;174;p26"/>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609600" y="273050"/>
            <a:ext cx="4011300" cy="11619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lt1"/>
              </a:buClr>
              <a:buSzPts val="2000"/>
              <a:buFont typeface="Calibri"/>
              <a:buNone/>
              <a:defRPr sz="2000" b="1" i="0" u="none" strike="noStrike" cap="none">
                <a:solidFill>
                  <a:schemeClr val="lt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79" name="Google Shape;179;p27"/>
          <p:cNvSpPr txBox="1">
            <a:spLocks noGrp="1"/>
          </p:cNvSpPr>
          <p:nvPr>
            <p:ph type="body" idx="1"/>
          </p:nvPr>
        </p:nvSpPr>
        <p:spPr>
          <a:xfrm>
            <a:off x="4766733" y="273050"/>
            <a:ext cx="6815700" cy="58530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lt1"/>
              </a:buClr>
              <a:buSzPts val="3200"/>
              <a:buFont typeface="Arial"/>
              <a:buChar char="•"/>
              <a:defRPr sz="3200" b="0" i="0" u="none" strike="noStrike" cap="none">
                <a:solidFill>
                  <a:schemeClr val="lt1"/>
                </a:solidFill>
                <a:latin typeface="Calibri"/>
                <a:ea typeface="Calibri"/>
                <a:cs typeface="Calibri"/>
                <a:sym typeface="Calibri"/>
              </a:defRPr>
            </a:lvl1pPr>
            <a:lvl2pPr marL="914400" marR="0" lvl="1" indent="-406400" algn="l" rtl="0">
              <a:spcBef>
                <a:spcPts val="56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2pPr>
            <a:lvl3pPr marL="1371600" marR="0" lvl="2" indent="-381000" algn="l" rtl="0">
              <a:spcBef>
                <a:spcPts val="48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3pPr>
            <a:lvl4pPr marL="1828800" marR="0" lvl="3"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4pPr>
            <a:lvl5pPr marL="2286000" marR="0" lvl="4"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5pPr>
            <a:lvl6pPr marL="2743200" marR="0" lvl="5"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6pPr>
            <a:lvl7pPr marL="3200400" marR="0" lvl="6"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7pPr>
            <a:lvl8pPr marL="3657600" marR="0" lvl="7"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8pPr>
            <a:lvl9pPr marL="4114800" marR="0" lvl="8"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80" name="Google Shape;180;p27"/>
          <p:cNvSpPr txBox="1">
            <a:spLocks noGrp="1"/>
          </p:cNvSpPr>
          <p:nvPr>
            <p:ph type="body" idx="2"/>
          </p:nvPr>
        </p:nvSpPr>
        <p:spPr>
          <a:xfrm>
            <a:off x="609600" y="1435100"/>
            <a:ext cx="4011300" cy="4691100"/>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lt1"/>
              </a:buClr>
              <a:buSzPts val="1400"/>
              <a:buFont typeface="Arial"/>
              <a:buNone/>
              <a:defRPr sz="1400" b="0" i="0" u="none" strike="noStrike" cap="none">
                <a:solidFill>
                  <a:schemeClr val="lt1"/>
                </a:solidFill>
                <a:latin typeface="Calibri"/>
                <a:ea typeface="Calibri"/>
                <a:cs typeface="Calibri"/>
                <a:sym typeface="Calibri"/>
              </a:defRPr>
            </a:lvl1pPr>
            <a:lvl2pPr marL="914400" marR="0" lvl="1" indent="-228600" algn="l" rtl="0">
              <a:spcBef>
                <a:spcPts val="24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2pPr>
            <a:lvl3pPr marL="1371600" marR="0" lvl="2" indent="-228600" algn="l" rtl="0">
              <a:spcBef>
                <a:spcPts val="200"/>
              </a:spcBef>
              <a:spcAft>
                <a:spcPts val="0"/>
              </a:spcAft>
              <a:buClr>
                <a:schemeClr val="lt1"/>
              </a:buClr>
              <a:buSzPts val="1000"/>
              <a:buFont typeface="Arial"/>
              <a:buNone/>
              <a:defRPr sz="1000" b="0" i="0" u="none" strike="noStrike" cap="none">
                <a:solidFill>
                  <a:schemeClr val="lt1"/>
                </a:solidFill>
                <a:latin typeface="Calibri"/>
                <a:ea typeface="Calibri"/>
                <a:cs typeface="Calibri"/>
                <a:sym typeface="Calibri"/>
              </a:defRPr>
            </a:lvl3pPr>
            <a:lvl4pPr marL="1828800" marR="0" lvl="3"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4pPr>
            <a:lvl5pPr marL="2286000" marR="0" lvl="4"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5pPr>
            <a:lvl6pPr marL="2743200" marR="0" lvl="5"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6pPr>
            <a:lvl7pPr marL="3200400" marR="0" lvl="6"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7pPr>
            <a:lvl8pPr marL="3657600" marR="0" lvl="7"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8pPr>
            <a:lvl9pPr marL="4114800" marR="0" lvl="8"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9pPr>
          </a:lstStyle>
          <a:p>
            <a:endParaRPr/>
          </a:p>
        </p:txBody>
      </p:sp>
      <p:sp>
        <p:nvSpPr>
          <p:cNvPr id="181" name="Google Shape;181;p27"/>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82" name="Google Shape;182;p27"/>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83" name="Google Shape;183;p27"/>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4"/>
        <p:cNvGrpSpPr/>
        <p:nvPr/>
      </p:nvGrpSpPr>
      <p:grpSpPr>
        <a:xfrm>
          <a:off x="0" y="0"/>
          <a:ext cx="0" cy="0"/>
          <a:chOff x="0" y="0"/>
          <a:chExt cx="0" cy="0"/>
        </a:xfrm>
      </p:grpSpPr>
      <p:sp>
        <p:nvSpPr>
          <p:cNvPr id="185" name="Google Shape;185;p28"/>
          <p:cNvSpPr txBox="1">
            <a:spLocks noGrp="1"/>
          </p:cNvSpPr>
          <p:nvPr>
            <p:ph type="title"/>
          </p:nvPr>
        </p:nvSpPr>
        <p:spPr>
          <a:xfrm>
            <a:off x="2389717" y="4800600"/>
            <a:ext cx="7315200" cy="5667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lt1"/>
              </a:buClr>
              <a:buSzPts val="2000"/>
              <a:buFont typeface="Calibri"/>
              <a:buNone/>
              <a:defRPr sz="2000" b="1" i="0" u="none" strike="noStrike" cap="none">
                <a:solidFill>
                  <a:schemeClr val="lt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86" name="Google Shape;186;p28"/>
          <p:cNvSpPr>
            <a:spLocks noGrp="1"/>
          </p:cNvSpPr>
          <p:nvPr>
            <p:ph type="pic" idx="2"/>
          </p:nvPr>
        </p:nvSpPr>
        <p:spPr>
          <a:xfrm>
            <a:off x="2389717" y="612775"/>
            <a:ext cx="73152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lt1"/>
              </a:buClr>
              <a:buSzPts val="3200"/>
              <a:buFont typeface="Arial"/>
              <a:buNone/>
              <a:defRPr sz="3200" b="0" i="0" u="none" strike="noStrike" cap="none">
                <a:solidFill>
                  <a:schemeClr val="lt1"/>
                </a:solidFill>
                <a:latin typeface="Calibri"/>
                <a:ea typeface="Calibri"/>
                <a:cs typeface="Calibri"/>
                <a:sym typeface="Calibri"/>
              </a:defRPr>
            </a:lvl1pPr>
            <a:lvl2pPr marR="0" lvl="1" algn="l" rtl="0">
              <a:spcBef>
                <a:spcPts val="56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2pPr>
            <a:lvl3pPr marR="0" lvl="2" algn="l" rtl="0">
              <a:spcBef>
                <a:spcPts val="480"/>
              </a:spcBef>
              <a:spcAft>
                <a:spcPts val="0"/>
              </a:spcAft>
              <a:buClr>
                <a:schemeClr val="lt1"/>
              </a:buClr>
              <a:buSzPts val="2400"/>
              <a:buFont typeface="Arial"/>
              <a:buNone/>
              <a:defRPr sz="2400" b="0" i="0" u="none" strike="noStrike" cap="none">
                <a:solidFill>
                  <a:schemeClr val="lt1"/>
                </a:solidFill>
                <a:latin typeface="Calibri"/>
                <a:ea typeface="Calibri"/>
                <a:cs typeface="Calibri"/>
                <a:sym typeface="Calibri"/>
              </a:defRPr>
            </a:lvl3pPr>
            <a:lvl4pPr marR="0" lvl="3" algn="l"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4pPr>
            <a:lvl5pPr marR="0" lvl="4" algn="l"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5pPr>
            <a:lvl6pPr marR="0" lvl="5" algn="l"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6pPr>
            <a:lvl7pPr marR="0" lvl="6" algn="l"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7pPr>
            <a:lvl8pPr marR="0" lvl="7" algn="l"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8pPr>
            <a:lvl9pPr marR="0" lvl="8" algn="l" rtl="0">
              <a:spcBef>
                <a:spcPts val="4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9pPr>
          </a:lstStyle>
          <a:p>
            <a:endParaRPr/>
          </a:p>
        </p:txBody>
      </p:sp>
      <p:sp>
        <p:nvSpPr>
          <p:cNvPr id="187" name="Google Shape;187;p28"/>
          <p:cNvSpPr txBox="1">
            <a:spLocks noGrp="1"/>
          </p:cNvSpPr>
          <p:nvPr>
            <p:ph type="body" idx="1"/>
          </p:nvPr>
        </p:nvSpPr>
        <p:spPr>
          <a:xfrm>
            <a:off x="2389717" y="5367338"/>
            <a:ext cx="7315200" cy="804900"/>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lt1"/>
              </a:buClr>
              <a:buSzPts val="1400"/>
              <a:buFont typeface="Arial"/>
              <a:buNone/>
              <a:defRPr sz="1400" b="0" i="0" u="none" strike="noStrike" cap="none">
                <a:solidFill>
                  <a:schemeClr val="lt1"/>
                </a:solidFill>
                <a:latin typeface="Calibri"/>
                <a:ea typeface="Calibri"/>
                <a:cs typeface="Calibri"/>
                <a:sym typeface="Calibri"/>
              </a:defRPr>
            </a:lvl1pPr>
            <a:lvl2pPr marL="914400" marR="0" lvl="1" indent="-228600" algn="l" rtl="0">
              <a:spcBef>
                <a:spcPts val="24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2pPr>
            <a:lvl3pPr marL="1371600" marR="0" lvl="2" indent="-228600" algn="l" rtl="0">
              <a:spcBef>
                <a:spcPts val="200"/>
              </a:spcBef>
              <a:spcAft>
                <a:spcPts val="0"/>
              </a:spcAft>
              <a:buClr>
                <a:schemeClr val="lt1"/>
              </a:buClr>
              <a:buSzPts val="1000"/>
              <a:buFont typeface="Arial"/>
              <a:buNone/>
              <a:defRPr sz="1000" b="0" i="0" u="none" strike="noStrike" cap="none">
                <a:solidFill>
                  <a:schemeClr val="lt1"/>
                </a:solidFill>
                <a:latin typeface="Calibri"/>
                <a:ea typeface="Calibri"/>
                <a:cs typeface="Calibri"/>
                <a:sym typeface="Calibri"/>
              </a:defRPr>
            </a:lvl3pPr>
            <a:lvl4pPr marL="1828800" marR="0" lvl="3"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4pPr>
            <a:lvl5pPr marL="2286000" marR="0" lvl="4"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5pPr>
            <a:lvl6pPr marL="2743200" marR="0" lvl="5"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6pPr>
            <a:lvl7pPr marL="3200400" marR="0" lvl="6"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7pPr>
            <a:lvl8pPr marL="3657600" marR="0" lvl="7"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8pPr>
            <a:lvl9pPr marL="4114800" marR="0" lvl="8" indent="-228600" algn="l" rtl="0">
              <a:spcBef>
                <a:spcPts val="180"/>
              </a:spcBef>
              <a:spcAft>
                <a:spcPts val="0"/>
              </a:spcAft>
              <a:buClr>
                <a:schemeClr val="lt1"/>
              </a:buClr>
              <a:buSzPts val="900"/>
              <a:buFont typeface="Arial"/>
              <a:buNone/>
              <a:defRPr sz="900" b="0" i="0" u="none" strike="noStrike" cap="none">
                <a:solidFill>
                  <a:schemeClr val="lt1"/>
                </a:solidFill>
                <a:latin typeface="Calibri"/>
                <a:ea typeface="Calibri"/>
                <a:cs typeface="Calibri"/>
                <a:sym typeface="Calibri"/>
              </a:defRPr>
            </a:lvl9pPr>
          </a:lstStyle>
          <a:p>
            <a:endParaRPr/>
          </a:p>
        </p:txBody>
      </p:sp>
      <p:sp>
        <p:nvSpPr>
          <p:cNvPr id="188" name="Google Shape;188;p28"/>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89" name="Google Shape;189;p28"/>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90" name="Google Shape;190;p28"/>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1"/>
        <p:cNvGrpSpPr/>
        <p:nvPr/>
      </p:nvGrpSpPr>
      <p:grpSpPr>
        <a:xfrm>
          <a:off x="0" y="0"/>
          <a:ext cx="0" cy="0"/>
          <a:chOff x="0" y="0"/>
          <a:chExt cx="0" cy="0"/>
        </a:xfrm>
      </p:grpSpPr>
      <p:sp>
        <p:nvSpPr>
          <p:cNvPr id="192" name="Google Shape;192;p29"/>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93" name="Google Shape;193;p29"/>
          <p:cNvSpPr txBox="1">
            <a:spLocks noGrp="1"/>
          </p:cNvSpPr>
          <p:nvPr>
            <p:ph type="body" idx="1"/>
          </p:nvPr>
        </p:nvSpPr>
        <p:spPr>
          <a:xfrm rot="5400000">
            <a:off x="3832950" y="-1623150"/>
            <a:ext cx="4526100" cy="10972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lt1"/>
              </a:buClr>
              <a:buSzPts val="3200"/>
              <a:buFont typeface="Arial"/>
              <a:buChar char="•"/>
              <a:defRPr sz="3200" b="0" i="0" u="none" strike="noStrike" cap="none">
                <a:solidFill>
                  <a:schemeClr val="lt1"/>
                </a:solidFill>
                <a:latin typeface="Calibri"/>
                <a:ea typeface="Calibri"/>
                <a:cs typeface="Calibri"/>
                <a:sym typeface="Calibri"/>
              </a:defRPr>
            </a:lvl1pPr>
            <a:lvl2pPr marL="914400" marR="0" lvl="1" indent="-406400" algn="l" rtl="0">
              <a:spcBef>
                <a:spcPts val="56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2pPr>
            <a:lvl3pPr marL="1371600" marR="0" lvl="2" indent="-381000" algn="l" rtl="0">
              <a:spcBef>
                <a:spcPts val="48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3pPr>
            <a:lvl4pPr marL="1828800" marR="0" lvl="3"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4pPr>
            <a:lvl5pPr marL="2286000" marR="0" lvl="4"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5pPr>
            <a:lvl6pPr marL="2743200" marR="0" lvl="5"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6pPr>
            <a:lvl7pPr marL="3200400" marR="0" lvl="6"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7pPr>
            <a:lvl8pPr marL="3657600" marR="0" lvl="7"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8pPr>
            <a:lvl9pPr marL="4114800" marR="0" lvl="8"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94" name="Google Shape;194;p29"/>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95" name="Google Shape;195;p29"/>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96" name="Google Shape;196;p29"/>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7"/>
        <p:cNvGrpSpPr/>
        <p:nvPr/>
      </p:nvGrpSpPr>
      <p:grpSpPr>
        <a:xfrm>
          <a:off x="0" y="0"/>
          <a:ext cx="0" cy="0"/>
          <a:chOff x="0" y="0"/>
          <a:chExt cx="0" cy="0"/>
        </a:xfrm>
      </p:grpSpPr>
      <p:sp>
        <p:nvSpPr>
          <p:cNvPr id="198" name="Google Shape;198;p30"/>
          <p:cNvSpPr txBox="1">
            <a:spLocks noGrp="1"/>
          </p:cNvSpPr>
          <p:nvPr>
            <p:ph type="title"/>
          </p:nvPr>
        </p:nvSpPr>
        <p:spPr>
          <a:xfrm rot="5400000">
            <a:off x="7285050" y="1828788"/>
            <a:ext cx="5851500" cy="27432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99" name="Google Shape;199;p30"/>
          <p:cNvSpPr txBox="1">
            <a:spLocks noGrp="1"/>
          </p:cNvSpPr>
          <p:nvPr>
            <p:ph type="body" idx="1"/>
          </p:nvPr>
        </p:nvSpPr>
        <p:spPr>
          <a:xfrm rot="5400000">
            <a:off x="1697000" y="-812862"/>
            <a:ext cx="5851500" cy="80265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lt1"/>
              </a:buClr>
              <a:buSzPts val="3200"/>
              <a:buFont typeface="Arial"/>
              <a:buChar char="•"/>
              <a:defRPr sz="3200" b="0" i="0" u="none" strike="noStrike" cap="none">
                <a:solidFill>
                  <a:schemeClr val="lt1"/>
                </a:solidFill>
                <a:latin typeface="Calibri"/>
                <a:ea typeface="Calibri"/>
                <a:cs typeface="Calibri"/>
                <a:sym typeface="Calibri"/>
              </a:defRPr>
            </a:lvl1pPr>
            <a:lvl2pPr marL="914400" marR="0" lvl="1" indent="-406400" algn="l" rtl="0">
              <a:spcBef>
                <a:spcPts val="56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2pPr>
            <a:lvl3pPr marL="1371600" marR="0" lvl="2" indent="-381000" algn="l" rtl="0">
              <a:spcBef>
                <a:spcPts val="48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3pPr>
            <a:lvl4pPr marL="1828800" marR="0" lvl="3"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4pPr>
            <a:lvl5pPr marL="2286000" marR="0" lvl="4"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5pPr>
            <a:lvl6pPr marL="2743200" marR="0" lvl="5"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6pPr>
            <a:lvl7pPr marL="3200400" marR="0" lvl="6"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7pPr>
            <a:lvl8pPr marL="3657600" marR="0" lvl="7"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8pPr>
            <a:lvl9pPr marL="4114800" marR="0" lvl="8"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200" name="Google Shape;200;p30"/>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201" name="Google Shape;201;p30"/>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202" name="Google Shape;202;p30"/>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7"/>
        <p:cNvGrpSpPr/>
        <p:nvPr/>
      </p:nvGrpSpPr>
      <p:grpSpPr>
        <a:xfrm>
          <a:off x="0" y="0"/>
          <a:ext cx="0" cy="0"/>
          <a:chOff x="0" y="0"/>
          <a:chExt cx="0" cy="0"/>
        </a:xfrm>
      </p:grpSpPr>
      <p:sp>
        <p:nvSpPr>
          <p:cNvPr id="28" name="Google Shape;28;p4"/>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4"/>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1141413" y="609600"/>
            <a:ext cx="9905998" cy="1905000"/>
          </a:xfrm>
          <a:prstGeom prst="rect">
            <a:avLst/>
          </a:prstGeom>
          <a:noFill/>
          <a:ln>
            <a:noFill/>
          </a:ln>
        </p:spPr>
        <p:txBody>
          <a:bodyPr spcFirstLastPara="1" wrap="square" lIns="91425" tIns="45700" rIns="91425" bIns="45700" anchor="ctr" anchorCtr="0"/>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5"/>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1751013" y="3308581"/>
            <a:ext cx="8686800" cy="1468800"/>
          </a:xfrm>
          <a:prstGeom prst="rect">
            <a:avLst/>
          </a:prstGeom>
          <a:noFill/>
          <a:ln>
            <a:noFill/>
          </a:ln>
        </p:spPr>
        <p:txBody>
          <a:bodyPr spcFirstLastPara="1" wrap="square" lIns="91425" tIns="45700" rIns="91425" bIns="45700" anchor="b" anchorCtr="0"/>
          <a:lstStyle>
            <a:lvl1pPr lvl="0" algn="r">
              <a:spcBef>
                <a:spcPts val="0"/>
              </a:spcBef>
              <a:spcAft>
                <a:spcPts val="0"/>
              </a:spcAft>
              <a:buClr>
                <a:schemeClr val="lt1"/>
              </a:buClr>
              <a:buSzPts val="4000"/>
              <a:buFont typeface="Calibri"/>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1751011" y="4777381"/>
            <a:ext cx="8686801" cy="860400"/>
          </a:xfrm>
          <a:prstGeom prst="rect">
            <a:avLst/>
          </a:prstGeom>
          <a:noFill/>
          <a:ln>
            <a:noFill/>
          </a:ln>
        </p:spPr>
        <p:txBody>
          <a:bodyPr spcFirstLastPara="1" wrap="square" lIns="91425" tIns="45700" rIns="91425" bIns="45700" anchor="t" anchorCtr="0"/>
          <a:lstStyle>
            <a:lvl1pPr marL="457200" lvl="0" indent="-228600" algn="r">
              <a:spcBef>
                <a:spcPts val="400"/>
              </a:spcBef>
              <a:spcAft>
                <a:spcPts val="0"/>
              </a:spcAft>
              <a:buSzPts val="2000"/>
              <a:buNone/>
              <a:defRPr sz="2000">
                <a:solidFill>
                  <a:schemeClr val="lt1"/>
                </a:solidFill>
              </a:defRPr>
            </a:lvl1pPr>
            <a:lvl2pPr marL="914400" lvl="1" indent="-228600" algn="l">
              <a:spcBef>
                <a:spcPts val="600"/>
              </a:spcBef>
              <a:spcAft>
                <a:spcPts val="0"/>
              </a:spcAft>
              <a:buSzPts val="1800"/>
              <a:buNone/>
              <a:defRPr sz="1800">
                <a:solidFill>
                  <a:schemeClr val="lt1"/>
                </a:solidFill>
              </a:defRPr>
            </a:lvl2pPr>
            <a:lvl3pPr marL="1371600" lvl="2" indent="-228600" algn="l">
              <a:spcBef>
                <a:spcPts val="600"/>
              </a:spcBef>
              <a:spcAft>
                <a:spcPts val="0"/>
              </a:spcAft>
              <a:buSzPts val="1600"/>
              <a:buNone/>
              <a:defRPr sz="1600">
                <a:solidFill>
                  <a:schemeClr val="lt1"/>
                </a:solidFill>
              </a:defRPr>
            </a:lvl3pPr>
            <a:lvl4pPr marL="1828800" lvl="3" indent="-228600" algn="l">
              <a:spcBef>
                <a:spcPts val="600"/>
              </a:spcBef>
              <a:spcAft>
                <a:spcPts val="0"/>
              </a:spcAft>
              <a:buSzPts val="1400"/>
              <a:buNone/>
              <a:defRPr sz="1400">
                <a:solidFill>
                  <a:schemeClr val="lt1"/>
                </a:solidFill>
              </a:defRPr>
            </a:lvl4pPr>
            <a:lvl5pPr marL="2286000" lvl="4" indent="-228600" algn="l">
              <a:spcBef>
                <a:spcPts val="600"/>
              </a:spcBef>
              <a:spcAft>
                <a:spcPts val="0"/>
              </a:spcAft>
              <a:buSzPts val="1400"/>
              <a:buNone/>
              <a:defRPr sz="1400">
                <a:solidFill>
                  <a:schemeClr val="lt1"/>
                </a:solidFill>
              </a:defRPr>
            </a:lvl5pPr>
            <a:lvl6pPr marL="2743200" lvl="5" indent="-228600" algn="l">
              <a:spcBef>
                <a:spcPts val="600"/>
              </a:spcBef>
              <a:spcAft>
                <a:spcPts val="0"/>
              </a:spcAft>
              <a:buSzPts val="1400"/>
              <a:buNone/>
              <a:defRPr sz="1400">
                <a:solidFill>
                  <a:schemeClr val="lt1"/>
                </a:solidFill>
              </a:defRPr>
            </a:lvl6pPr>
            <a:lvl7pPr marL="3200400" lvl="6" indent="-228600" algn="l">
              <a:spcBef>
                <a:spcPts val="600"/>
              </a:spcBef>
              <a:spcAft>
                <a:spcPts val="0"/>
              </a:spcAft>
              <a:buSzPts val="1400"/>
              <a:buNone/>
              <a:defRPr sz="1400">
                <a:solidFill>
                  <a:schemeClr val="lt1"/>
                </a:solidFill>
              </a:defRPr>
            </a:lvl7pPr>
            <a:lvl8pPr marL="3657600" lvl="7" indent="-228600" algn="l">
              <a:spcBef>
                <a:spcPts val="600"/>
              </a:spcBef>
              <a:spcAft>
                <a:spcPts val="0"/>
              </a:spcAft>
              <a:buSzPts val="1400"/>
              <a:buNone/>
              <a:defRPr sz="1400">
                <a:solidFill>
                  <a:schemeClr val="lt1"/>
                </a:solidFill>
              </a:defRPr>
            </a:lvl8pPr>
            <a:lvl9pPr marL="4114800" lvl="8" indent="-228600" algn="l">
              <a:spcBef>
                <a:spcPts val="600"/>
              </a:spcBef>
              <a:spcAft>
                <a:spcPts val="600"/>
              </a:spcAft>
              <a:buSzPts val="1400"/>
              <a:buNone/>
              <a:defRPr sz="1400">
                <a:solidFill>
                  <a:schemeClr val="lt1"/>
                </a:solidFill>
              </a:defRPr>
            </a:lvl9pPr>
          </a:lstStyle>
          <a:p>
            <a:endParaRPr/>
          </a:p>
        </p:txBody>
      </p:sp>
      <p:sp>
        <p:nvSpPr>
          <p:cNvPr id="39" name="Google Shape;39;p6"/>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6"/>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6"/>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7"/>
          <p:cNvSpPr txBox="1">
            <a:spLocks noGrp="1"/>
          </p:cNvSpPr>
          <p:nvPr>
            <p:ph type="title"/>
          </p:nvPr>
        </p:nvSpPr>
        <p:spPr>
          <a:xfrm>
            <a:off x="1141413" y="609600"/>
            <a:ext cx="9905998" cy="1905000"/>
          </a:xfrm>
          <a:prstGeom prst="rect">
            <a:avLst/>
          </a:prstGeom>
          <a:noFill/>
          <a:ln>
            <a:noFill/>
          </a:ln>
        </p:spPr>
        <p:txBody>
          <a:bodyPr spcFirstLastPara="1" wrap="square" lIns="91425" tIns="45700" rIns="91425" bIns="45700" anchor="ctr" anchorCtr="0"/>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7"/>
          <p:cNvSpPr txBox="1">
            <a:spLocks noGrp="1"/>
          </p:cNvSpPr>
          <p:nvPr>
            <p:ph type="body" idx="1"/>
          </p:nvPr>
        </p:nvSpPr>
        <p:spPr>
          <a:xfrm>
            <a:off x="1141412" y="2666999"/>
            <a:ext cx="4876800" cy="3124201"/>
          </a:xfrm>
          <a:prstGeom prst="rect">
            <a:avLst/>
          </a:prstGeom>
          <a:noFill/>
          <a:ln>
            <a:noFill/>
          </a:ln>
        </p:spPr>
        <p:txBody>
          <a:bodyPr spcFirstLastPara="1" wrap="square" lIns="91425" tIns="45700" rIns="91425" bIns="45700" anchor="ctr" anchorCtr="0"/>
          <a:lstStyle>
            <a:lvl1pPr marL="457200" lvl="0" indent="-342900" algn="l">
              <a:spcBef>
                <a:spcPts val="360"/>
              </a:spcBef>
              <a:spcAft>
                <a:spcPts val="0"/>
              </a:spcAft>
              <a:buSzPts val="1800"/>
              <a:buChar char="•"/>
              <a:defRPr sz="1800"/>
            </a:lvl1pPr>
            <a:lvl2pPr marL="914400" lvl="1" indent="-330200" algn="l">
              <a:spcBef>
                <a:spcPts val="600"/>
              </a:spcBef>
              <a:spcAft>
                <a:spcPts val="0"/>
              </a:spcAft>
              <a:buSzPts val="1600"/>
              <a:buChar char="•"/>
              <a:defRPr sz="1600"/>
            </a:lvl2pPr>
            <a:lvl3pPr marL="1371600" lvl="2" indent="-317500" algn="l">
              <a:spcBef>
                <a:spcPts val="600"/>
              </a:spcBef>
              <a:spcAft>
                <a:spcPts val="0"/>
              </a:spcAft>
              <a:buSzPts val="1400"/>
              <a:buChar char="•"/>
              <a:defRPr sz="1400"/>
            </a:lvl3pPr>
            <a:lvl4pPr marL="1828800" lvl="3" indent="-304800" algn="l">
              <a:spcBef>
                <a:spcPts val="600"/>
              </a:spcBef>
              <a:spcAft>
                <a:spcPts val="0"/>
              </a:spcAft>
              <a:buSzPts val="1200"/>
              <a:buChar char="•"/>
              <a:defRPr sz="1200"/>
            </a:lvl4pPr>
            <a:lvl5pPr marL="2286000" lvl="4" indent="-304800" algn="l">
              <a:spcBef>
                <a:spcPts val="600"/>
              </a:spcBef>
              <a:spcAft>
                <a:spcPts val="0"/>
              </a:spcAft>
              <a:buSzPts val="1200"/>
              <a:buChar char="•"/>
              <a:defRPr sz="1200"/>
            </a:lvl5pPr>
            <a:lvl6pPr marL="2743200" lvl="5" indent="-304800" algn="l">
              <a:spcBef>
                <a:spcPts val="600"/>
              </a:spcBef>
              <a:spcAft>
                <a:spcPts val="0"/>
              </a:spcAft>
              <a:buSzPts val="1200"/>
              <a:buChar char="•"/>
              <a:defRPr sz="1200"/>
            </a:lvl6pPr>
            <a:lvl7pPr marL="3200400" lvl="6" indent="-304800" algn="l">
              <a:spcBef>
                <a:spcPts val="600"/>
              </a:spcBef>
              <a:spcAft>
                <a:spcPts val="0"/>
              </a:spcAft>
              <a:buSzPts val="1200"/>
              <a:buChar char="•"/>
              <a:defRPr sz="1200"/>
            </a:lvl7pPr>
            <a:lvl8pPr marL="3657600" lvl="7" indent="-304800" algn="l">
              <a:spcBef>
                <a:spcPts val="600"/>
              </a:spcBef>
              <a:spcAft>
                <a:spcPts val="0"/>
              </a:spcAft>
              <a:buSzPts val="1200"/>
              <a:buChar char="•"/>
              <a:defRPr sz="1200"/>
            </a:lvl8pPr>
            <a:lvl9pPr marL="4114800" lvl="8" indent="-304800" algn="l">
              <a:spcBef>
                <a:spcPts val="600"/>
              </a:spcBef>
              <a:spcAft>
                <a:spcPts val="600"/>
              </a:spcAft>
              <a:buSzPts val="1200"/>
              <a:buChar char="•"/>
              <a:defRPr sz="1200"/>
            </a:lvl9pPr>
          </a:lstStyle>
          <a:p>
            <a:endParaRPr/>
          </a:p>
        </p:txBody>
      </p:sp>
      <p:sp>
        <p:nvSpPr>
          <p:cNvPr id="45" name="Google Shape;45;p7"/>
          <p:cNvSpPr txBox="1">
            <a:spLocks noGrp="1"/>
          </p:cNvSpPr>
          <p:nvPr>
            <p:ph type="body" idx="2"/>
          </p:nvPr>
        </p:nvSpPr>
        <p:spPr>
          <a:xfrm>
            <a:off x="6170612" y="2667000"/>
            <a:ext cx="4876800" cy="3124200"/>
          </a:xfrm>
          <a:prstGeom prst="rect">
            <a:avLst/>
          </a:prstGeom>
          <a:noFill/>
          <a:ln>
            <a:noFill/>
          </a:ln>
        </p:spPr>
        <p:txBody>
          <a:bodyPr spcFirstLastPara="1" wrap="square" lIns="91425" tIns="45700" rIns="91425" bIns="45700" anchor="ctr" anchorCtr="0"/>
          <a:lstStyle>
            <a:lvl1pPr marL="457200" lvl="0" indent="-342900" algn="l">
              <a:spcBef>
                <a:spcPts val="360"/>
              </a:spcBef>
              <a:spcAft>
                <a:spcPts val="0"/>
              </a:spcAft>
              <a:buSzPts val="1800"/>
              <a:buChar char="•"/>
              <a:defRPr sz="1800"/>
            </a:lvl1pPr>
            <a:lvl2pPr marL="914400" lvl="1" indent="-330200" algn="l">
              <a:spcBef>
                <a:spcPts val="600"/>
              </a:spcBef>
              <a:spcAft>
                <a:spcPts val="0"/>
              </a:spcAft>
              <a:buSzPts val="1600"/>
              <a:buChar char="•"/>
              <a:defRPr sz="1600"/>
            </a:lvl2pPr>
            <a:lvl3pPr marL="1371600" lvl="2" indent="-317500" algn="l">
              <a:spcBef>
                <a:spcPts val="600"/>
              </a:spcBef>
              <a:spcAft>
                <a:spcPts val="0"/>
              </a:spcAft>
              <a:buSzPts val="1400"/>
              <a:buChar char="•"/>
              <a:defRPr sz="1400"/>
            </a:lvl3pPr>
            <a:lvl4pPr marL="1828800" lvl="3" indent="-304800" algn="l">
              <a:spcBef>
                <a:spcPts val="600"/>
              </a:spcBef>
              <a:spcAft>
                <a:spcPts val="0"/>
              </a:spcAft>
              <a:buSzPts val="1200"/>
              <a:buChar char="•"/>
              <a:defRPr sz="1200"/>
            </a:lvl4pPr>
            <a:lvl5pPr marL="2286000" lvl="4" indent="-304800" algn="l">
              <a:spcBef>
                <a:spcPts val="600"/>
              </a:spcBef>
              <a:spcAft>
                <a:spcPts val="0"/>
              </a:spcAft>
              <a:buSzPts val="1200"/>
              <a:buChar char="•"/>
              <a:defRPr sz="1200"/>
            </a:lvl5pPr>
            <a:lvl6pPr marL="2743200" lvl="5" indent="-304800" algn="l">
              <a:spcBef>
                <a:spcPts val="600"/>
              </a:spcBef>
              <a:spcAft>
                <a:spcPts val="0"/>
              </a:spcAft>
              <a:buSzPts val="1200"/>
              <a:buChar char="•"/>
              <a:defRPr sz="1200"/>
            </a:lvl6pPr>
            <a:lvl7pPr marL="3200400" lvl="6" indent="-304800" algn="l">
              <a:spcBef>
                <a:spcPts val="600"/>
              </a:spcBef>
              <a:spcAft>
                <a:spcPts val="0"/>
              </a:spcAft>
              <a:buSzPts val="1200"/>
              <a:buChar char="•"/>
              <a:defRPr sz="1200"/>
            </a:lvl7pPr>
            <a:lvl8pPr marL="3657600" lvl="7" indent="-304800" algn="l">
              <a:spcBef>
                <a:spcPts val="600"/>
              </a:spcBef>
              <a:spcAft>
                <a:spcPts val="0"/>
              </a:spcAft>
              <a:buSzPts val="1200"/>
              <a:buChar char="•"/>
              <a:defRPr sz="1200"/>
            </a:lvl8pPr>
            <a:lvl9pPr marL="4114800" lvl="8" indent="-304800" algn="l">
              <a:spcBef>
                <a:spcPts val="600"/>
              </a:spcBef>
              <a:spcAft>
                <a:spcPts val="600"/>
              </a:spcAft>
              <a:buSzPts val="1200"/>
              <a:buChar char="•"/>
              <a:defRPr sz="1200"/>
            </a:lvl9pPr>
          </a:lstStyle>
          <a:p>
            <a:endParaRPr/>
          </a:p>
        </p:txBody>
      </p:sp>
      <p:sp>
        <p:nvSpPr>
          <p:cNvPr id="46" name="Google Shape;46;p7"/>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1141413" y="609600"/>
            <a:ext cx="9905998" cy="1905000"/>
          </a:xfrm>
          <a:prstGeom prst="rect">
            <a:avLst/>
          </a:prstGeom>
          <a:noFill/>
          <a:ln>
            <a:noFill/>
          </a:ln>
        </p:spPr>
        <p:txBody>
          <a:bodyPr spcFirstLastPara="1" wrap="square" lIns="91425" tIns="45700" rIns="91425" bIns="45700" anchor="ctr" anchorCtr="0"/>
          <a:lstStyle>
            <a:lvl1pPr lvl="0" algn="l">
              <a:spcBef>
                <a:spcPts val="0"/>
              </a:spcBef>
              <a:spcAft>
                <a:spcPts val="0"/>
              </a:spcAft>
              <a:buClr>
                <a:schemeClr val="lt1"/>
              </a:buClr>
              <a:buSzPts val="3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8"/>
          <p:cNvSpPr txBox="1">
            <a:spLocks noGrp="1"/>
          </p:cNvSpPr>
          <p:nvPr>
            <p:ph type="body" idx="1"/>
          </p:nvPr>
        </p:nvSpPr>
        <p:spPr>
          <a:xfrm>
            <a:off x="1429280" y="2658533"/>
            <a:ext cx="4588931" cy="576262"/>
          </a:xfrm>
          <a:prstGeom prst="rect">
            <a:avLst/>
          </a:prstGeom>
          <a:noFill/>
          <a:ln>
            <a:noFill/>
          </a:ln>
        </p:spPr>
        <p:txBody>
          <a:bodyPr spcFirstLastPara="1" wrap="square" lIns="91425" tIns="45700" rIns="91425" bIns="45700" anchor="b" anchorCtr="0"/>
          <a:lstStyle>
            <a:lvl1pPr marL="457200" lvl="0" indent="-228600" algn="l">
              <a:spcBef>
                <a:spcPts val="560"/>
              </a:spcBef>
              <a:spcAft>
                <a:spcPts val="0"/>
              </a:spcAft>
              <a:buSzPts val="2800"/>
              <a:buNone/>
              <a:defRPr sz="2800" b="0"/>
            </a:lvl1pPr>
            <a:lvl2pPr marL="914400" lvl="1" indent="-228600" algn="l">
              <a:spcBef>
                <a:spcPts val="600"/>
              </a:spcBef>
              <a:spcAft>
                <a:spcPts val="0"/>
              </a:spcAft>
              <a:buSzPts val="2000"/>
              <a:buNone/>
              <a:defRPr sz="2000" b="1"/>
            </a:lvl2pPr>
            <a:lvl3pPr marL="1371600" lvl="2" indent="-228600" algn="l">
              <a:spcBef>
                <a:spcPts val="600"/>
              </a:spcBef>
              <a:spcAft>
                <a:spcPts val="0"/>
              </a:spcAft>
              <a:buSzPts val="1800"/>
              <a:buNone/>
              <a:defRPr sz="1800" b="1"/>
            </a:lvl3pPr>
            <a:lvl4pPr marL="1828800" lvl="3" indent="-228600" algn="l">
              <a:spcBef>
                <a:spcPts val="600"/>
              </a:spcBef>
              <a:spcAft>
                <a:spcPts val="0"/>
              </a:spcAft>
              <a:buSzPts val="1600"/>
              <a:buNone/>
              <a:defRPr sz="1600" b="1"/>
            </a:lvl4pPr>
            <a:lvl5pPr marL="2286000" lvl="4" indent="-228600" algn="l">
              <a:spcBef>
                <a:spcPts val="600"/>
              </a:spcBef>
              <a:spcAft>
                <a:spcPts val="0"/>
              </a:spcAft>
              <a:buSzPts val="1600"/>
              <a:buNone/>
              <a:defRPr sz="1600" b="1"/>
            </a:lvl5pPr>
            <a:lvl6pPr marL="2743200" lvl="5" indent="-228600" algn="l">
              <a:spcBef>
                <a:spcPts val="600"/>
              </a:spcBef>
              <a:spcAft>
                <a:spcPts val="0"/>
              </a:spcAft>
              <a:buSzPts val="1600"/>
              <a:buNone/>
              <a:defRPr sz="1600" b="1"/>
            </a:lvl6pPr>
            <a:lvl7pPr marL="3200400" lvl="6" indent="-228600" algn="l">
              <a:spcBef>
                <a:spcPts val="600"/>
              </a:spcBef>
              <a:spcAft>
                <a:spcPts val="0"/>
              </a:spcAft>
              <a:buSzPts val="1600"/>
              <a:buNone/>
              <a:defRPr sz="1600" b="1"/>
            </a:lvl7pPr>
            <a:lvl8pPr marL="3657600" lvl="7" indent="-228600" algn="l">
              <a:spcBef>
                <a:spcPts val="600"/>
              </a:spcBef>
              <a:spcAft>
                <a:spcPts val="0"/>
              </a:spcAft>
              <a:buSzPts val="1600"/>
              <a:buNone/>
              <a:defRPr sz="1600" b="1"/>
            </a:lvl8pPr>
            <a:lvl9pPr marL="4114800" lvl="8" indent="-228600" algn="l">
              <a:spcBef>
                <a:spcPts val="600"/>
              </a:spcBef>
              <a:spcAft>
                <a:spcPts val="600"/>
              </a:spcAft>
              <a:buSzPts val="1600"/>
              <a:buNone/>
              <a:defRPr sz="1600" b="1"/>
            </a:lvl9pPr>
          </a:lstStyle>
          <a:p>
            <a:endParaRPr/>
          </a:p>
        </p:txBody>
      </p:sp>
      <p:sp>
        <p:nvSpPr>
          <p:cNvPr id="52" name="Google Shape;52;p8"/>
          <p:cNvSpPr txBox="1">
            <a:spLocks noGrp="1"/>
          </p:cNvSpPr>
          <p:nvPr>
            <p:ph type="body" idx="2"/>
          </p:nvPr>
        </p:nvSpPr>
        <p:spPr>
          <a:xfrm>
            <a:off x="1141412" y="3243262"/>
            <a:ext cx="4876800" cy="2547937"/>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SzPts val="1800"/>
              <a:buChar char="•"/>
              <a:defRPr sz="1800"/>
            </a:lvl1pPr>
            <a:lvl2pPr marL="914400" lvl="1" indent="-330200" algn="l">
              <a:spcBef>
                <a:spcPts val="600"/>
              </a:spcBef>
              <a:spcAft>
                <a:spcPts val="0"/>
              </a:spcAft>
              <a:buSzPts val="1600"/>
              <a:buChar char="•"/>
              <a:defRPr sz="1600"/>
            </a:lvl2pPr>
            <a:lvl3pPr marL="1371600" lvl="2" indent="-317500" algn="l">
              <a:spcBef>
                <a:spcPts val="600"/>
              </a:spcBef>
              <a:spcAft>
                <a:spcPts val="0"/>
              </a:spcAft>
              <a:buSzPts val="1400"/>
              <a:buChar char="•"/>
              <a:defRPr sz="1400"/>
            </a:lvl3pPr>
            <a:lvl4pPr marL="1828800" lvl="3" indent="-304800" algn="l">
              <a:spcBef>
                <a:spcPts val="600"/>
              </a:spcBef>
              <a:spcAft>
                <a:spcPts val="0"/>
              </a:spcAft>
              <a:buSzPts val="1200"/>
              <a:buChar char="•"/>
              <a:defRPr sz="1200"/>
            </a:lvl4pPr>
            <a:lvl5pPr marL="2286000" lvl="4" indent="-304800" algn="l">
              <a:spcBef>
                <a:spcPts val="600"/>
              </a:spcBef>
              <a:spcAft>
                <a:spcPts val="0"/>
              </a:spcAft>
              <a:buSzPts val="1200"/>
              <a:buChar char="•"/>
              <a:defRPr sz="1200"/>
            </a:lvl5pPr>
            <a:lvl6pPr marL="2743200" lvl="5" indent="-304800" algn="l">
              <a:spcBef>
                <a:spcPts val="600"/>
              </a:spcBef>
              <a:spcAft>
                <a:spcPts val="0"/>
              </a:spcAft>
              <a:buSzPts val="1200"/>
              <a:buChar char="•"/>
              <a:defRPr sz="1200"/>
            </a:lvl6pPr>
            <a:lvl7pPr marL="3200400" lvl="6" indent="-304800" algn="l">
              <a:spcBef>
                <a:spcPts val="600"/>
              </a:spcBef>
              <a:spcAft>
                <a:spcPts val="0"/>
              </a:spcAft>
              <a:buSzPts val="1200"/>
              <a:buChar char="•"/>
              <a:defRPr sz="1200"/>
            </a:lvl7pPr>
            <a:lvl8pPr marL="3657600" lvl="7" indent="-304800" algn="l">
              <a:spcBef>
                <a:spcPts val="600"/>
              </a:spcBef>
              <a:spcAft>
                <a:spcPts val="0"/>
              </a:spcAft>
              <a:buSzPts val="1200"/>
              <a:buChar char="•"/>
              <a:defRPr sz="1200"/>
            </a:lvl8pPr>
            <a:lvl9pPr marL="4114800" lvl="8" indent="-304800" algn="l">
              <a:spcBef>
                <a:spcPts val="600"/>
              </a:spcBef>
              <a:spcAft>
                <a:spcPts val="600"/>
              </a:spcAft>
              <a:buSzPts val="1200"/>
              <a:buChar char="•"/>
              <a:defRPr sz="1200"/>
            </a:lvl9pPr>
          </a:lstStyle>
          <a:p>
            <a:endParaRPr/>
          </a:p>
        </p:txBody>
      </p:sp>
      <p:sp>
        <p:nvSpPr>
          <p:cNvPr id="53" name="Google Shape;53;p8"/>
          <p:cNvSpPr txBox="1">
            <a:spLocks noGrp="1"/>
          </p:cNvSpPr>
          <p:nvPr>
            <p:ph type="body" idx="3"/>
          </p:nvPr>
        </p:nvSpPr>
        <p:spPr>
          <a:xfrm>
            <a:off x="6443133" y="2667000"/>
            <a:ext cx="4604280" cy="576262"/>
          </a:xfrm>
          <a:prstGeom prst="rect">
            <a:avLst/>
          </a:prstGeom>
          <a:noFill/>
          <a:ln>
            <a:noFill/>
          </a:ln>
        </p:spPr>
        <p:txBody>
          <a:bodyPr spcFirstLastPara="1" wrap="square" lIns="91425" tIns="45700" rIns="91425" bIns="45700" anchor="b" anchorCtr="0"/>
          <a:lstStyle>
            <a:lvl1pPr marL="457200" lvl="0" indent="-228600" algn="l">
              <a:spcBef>
                <a:spcPts val="560"/>
              </a:spcBef>
              <a:spcAft>
                <a:spcPts val="0"/>
              </a:spcAft>
              <a:buSzPts val="2800"/>
              <a:buNone/>
              <a:defRPr sz="2800" b="0"/>
            </a:lvl1pPr>
            <a:lvl2pPr marL="914400" lvl="1" indent="-228600" algn="l">
              <a:spcBef>
                <a:spcPts val="600"/>
              </a:spcBef>
              <a:spcAft>
                <a:spcPts val="0"/>
              </a:spcAft>
              <a:buSzPts val="2000"/>
              <a:buNone/>
              <a:defRPr sz="2000" b="1"/>
            </a:lvl2pPr>
            <a:lvl3pPr marL="1371600" lvl="2" indent="-228600" algn="l">
              <a:spcBef>
                <a:spcPts val="600"/>
              </a:spcBef>
              <a:spcAft>
                <a:spcPts val="0"/>
              </a:spcAft>
              <a:buSzPts val="1800"/>
              <a:buNone/>
              <a:defRPr sz="1800" b="1"/>
            </a:lvl3pPr>
            <a:lvl4pPr marL="1828800" lvl="3" indent="-228600" algn="l">
              <a:spcBef>
                <a:spcPts val="600"/>
              </a:spcBef>
              <a:spcAft>
                <a:spcPts val="0"/>
              </a:spcAft>
              <a:buSzPts val="1600"/>
              <a:buNone/>
              <a:defRPr sz="1600" b="1"/>
            </a:lvl4pPr>
            <a:lvl5pPr marL="2286000" lvl="4" indent="-228600" algn="l">
              <a:spcBef>
                <a:spcPts val="600"/>
              </a:spcBef>
              <a:spcAft>
                <a:spcPts val="0"/>
              </a:spcAft>
              <a:buSzPts val="1600"/>
              <a:buNone/>
              <a:defRPr sz="1600" b="1"/>
            </a:lvl5pPr>
            <a:lvl6pPr marL="2743200" lvl="5" indent="-228600" algn="l">
              <a:spcBef>
                <a:spcPts val="600"/>
              </a:spcBef>
              <a:spcAft>
                <a:spcPts val="0"/>
              </a:spcAft>
              <a:buSzPts val="1600"/>
              <a:buNone/>
              <a:defRPr sz="1600" b="1"/>
            </a:lvl6pPr>
            <a:lvl7pPr marL="3200400" lvl="6" indent="-228600" algn="l">
              <a:spcBef>
                <a:spcPts val="600"/>
              </a:spcBef>
              <a:spcAft>
                <a:spcPts val="0"/>
              </a:spcAft>
              <a:buSzPts val="1600"/>
              <a:buNone/>
              <a:defRPr sz="1600" b="1"/>
            </a:lvl7pPr>
            <a:lvl8pPr marL="3657600" lvl="7" indent="-228600" algn="l">
              <a:spcBef>
                <a:spcPts val="600"/>
              </a:spcBef>
              <a:spcAft>
                <a:spcPts val="0"/>
              </a:spcAft>
              <a:buSzPts val="1600"/>
              <a:buNone/>
              <a:defRPr sz="1600" b="1"/>
            </a:lvl8pPr>
            <a:lvl9pPr marL="4114800" lvl="8" indent="-228600" algn="l">
              <a:spcBef>
                <a:spcPts val="600"/>
              </a:spcBef>
              <a:spcAft>
                <a:spcPts val="600"/>
              </a:spcAft>
              <a:buSzPts val="1600"/>
              <a:buNone/>
              <a:defRPr sz="1600" b="1"/>
            </a:lvl9pPr>
          </a:lstStyle>
          <a:p>
            <a:endParaRPr/>
          </a:p>
        </p:txBody>
      </p:sp>
      <p:sp>
        <p:nvSpPr>
          <p:cNvPr id="54" name="Google Shape;54;p8"/>
          <p:cNvSpPr txBox="1">
            <a:spLocks noGrp="1"/>
          </p:cNvSpPr>
          <p:nvPr>
            <p:ph type="body" idx="4"/>
          </p:nvPr>
        </p:nvSpPr>
        <p:spPr>
          <a:xfrm>
            <a:off x="6170612" y="3243262"/>
            <a:ext cx="4876801" cy="2547937"/>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SzPts val="1800"/>
              <a:buChar char="•"/>
              <a:defRPr sz="1800"/>
            </a:lvl1pPr>
            <a:lvl2pPr marL="914400" lvl="1" indent="-330200" algn="l">
              <a:spcBef>
                <a:spcPts val="600"/>
              </a:spcBef>
              <a:spcAft>
                <a:spcPts val="0"/>
              </a:spcAft>
              <a:buSzPts val="1600"/>
              <a:buChar char="•"/>
              <a:defRPr sz="1600"/>
            </a:lvl2pPr>
            <a:lvl3pPr marL="1371600" lvl="2" indent="-317500" algn="l">
              <a:spcBef>
                <a:spcPts val="600"/>
              </a:spcBef>
              <a:spcAft>
                <a:spcPts val="0"/>
              </a:spcAft>
              <a:buSzPts val="1400"/>
              <a:buChar char="•"/>
              <a:defRPr sz="1400"/>
            </a:lvl3pPr>
            <a:lvl4pPr marL="1828800" lvl="3" indent="-304800" algn="l">
              <a:spcBef>
                <a:spcPts val="600"/>
              </a:spcBef>
              <a:spcAft>
                <a:spcPts val="0"/>
              </a:spcAft>
              <a:buSzPts val="1200"/>
              <a:buChar char="•"/>
              <a:defRPr sz="1200"/>
            </a:lvl4pPr>
            <a:lvl5pPr marL="2286000" lvl="4" indent="-304800" algn="l">
              <a:spcBef>
                <a:spcPts val="600"/>
              </a:spcBef>
              <a:spcAft>
                <a:spcPts val="0"/>
              </a:spcAft>
              <a:buSzPts val="1200"/>
              <a:buChar char="•"/>
              <a:defRPr sz="1200"/>
            </a:lvl5pPr>
            <a:lvl6pPr marL="2743200" lvl="5" indent="-304800" algn="l">
              <a:spcBef>
                <a:spcPts val="600"/>
              </a:spcBef>
              <a:spcAft>
                <a:spcPts val="0"/>
              </a:spcAft>
              <a:buSzPts val="1200"/>
              <a:buChar char="•"/>
              <a:defRPr sz="1200"/>
            </a:lvl6pPr>
            <a:lvl7pPr marL="3200400" lvl="6" indent="-304800" algn="l">
              <a:spcBef>
                <a:spcPts val="600"/>
              </a:spcBef>
              <a:spcAft>
                <a:spcPts val="0"/>
              </a:spcAft>
              <a:buSzPts val="1200"/>
              <a:buChar char="•"/>
              <a:defRPr sz="1200"/>
            </a:lvl7pPr>
            <a:lvl8pPr marL="3657600" lvl="7" indent="-304800" algn="l">
              <a:spcBef>
                <a:spcPts val="600"/>
              </a:spcBef>
              <a:spcAft>
                <a:spcPts val="0"/>
              </a:spcAft>
              <a:buSzPts val="1200"/>
              <a:buChar char="•"/>
              <a:defRPr sz="1200"/>
            </a:lvl8pPr>
            <a:lvl9pPr marL="4114800" lvl="8" indent="-304800" algn="l">
              <a:spcBef>
                <a:spcPts val="600"/>
              </a:spcBef>
              <a:spcAft>
                <a:spcPts val="600"/>
              </a:spcAft>
              <a:buSzPts val="1200"/>
              <a:buChar char="•"/>
              <a:defRPr sz="1200"/>
            </a:lvl9pPr>
          </a:lstStyle>
          <a:p>
            <a:endParaRPr/>
          </a:p>
        </p:txBody>
      </p:sp>
      <p:sp>
        <p:nvSpPr>
          <p:cNvPr id="55" name="Google Shape;55;p8"/>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1141411" y="1600200"/>
            <a:ext cx="3549121" cy="1371600"/>
          </a:xfrm>
          <a:prstGeom prst="rect">
            <a:avLst/>
          </a:prstGeom>
          <a:noFill/>
          <a:ln>
            <a:noFill/>
          </a:ln>
        </p:spPr>
        <p:txBody>
          <a:bodyPr spcFirstLastPara="1" wrap="square" lIns="91425" tIns="45700" rIns="91425" bIns="45700" anchor="b" anchorCtr="0"/>
          <a:lstStyle>
            <a:lvl1pPr lvl="0" algn="l">
              <a:spcBef>
                <a:spcPts val="0"/>
              </a:spcBef>
              <a:spcAft>
                <a:spcPts val="0"/>
              </a:spcAft>
              <a:buClr>
                <a:schemeClr val="lt1"/>
              </a:buClr>
              <a:buSzPts val="2400"/>
              <a:buFont typeface="Calibri"/>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5103812" y="609601"/>
            <a:ext cx="5943601" cy="5181600"/>
          </a:xfrm>
          <a:prstGeom prst="rect">
            <a:avLst/>
          </a:prstGeom>
          <a:noFill/>
          <a:ln>
            <a:noFill/>
          </a:ln>
        </p:spPr>
        <p:txBody>
          <a:bodyPr spcFirstLastPara="1" wrap="square" lIns="91425" tIns="45700" rIns="91425" bIns="45700" anchor="ctr" anchorCtr="0"/>
          <a:lstStyle>
            <a:lvl1pPr marL="457200" lvl="0" indent="-355600" algn="l">
              <a:spcBef>
                <a:spcPts val="400"/>
              </a:spcBef>
              <a:spcAft>
                <a:spcPts val="0"/>
              </a:spcAft>
              <a:buSzPts val="2000"/>
              <a:buChar char="•"/>
              <a:defRPr sz="2000"/>
            </a:lvl1pPr>
            <a:lvl2pPr marL="914400" lvl="1" indent="-342900" algn="l">
              <a:spcBef>
                <a:spcPts val="600"/>
              </a:spcBef>
              <a:spcAft>
                <a:spcPts val="0"/>
              </a:spcAft>
              <a:buSzPts val="1800"/>
              <a:buChar char="•"/>
              <a:defRPr sz="1800"/>
            </a:lvl2pPr>
            <a:lvl3pPr marL="1371600" lvl="2" indent="-330200" algn="l">
              <a:spcBef>
                <a:spcPts val="600"/>
              </a:spcBef>
              <a:spcAft>
                <a:spcPts val="0"/>
              </a:spcAft>
              <a:buSzPts val="1600"/>
              <a:buChar char="•"/>
              <a:defRPr sz="1600"/>
            </a:lvl3pPr>
            <a:lvl4pPr marL="1828800" lvl="3" indent="-317500" algn="l">
              <a:spcBef>
                <a:spcPts val="600"/>
              </a:spcBef>
              <a:spcAft>
                <a:spcPts val="0"/>
              </a:spcAft>
              <a:buSzPts val="1400"/>
              <a:buChar char="•"/>
              <a:defRPr sz="1400"/>
            </a:lvl4pPr>
            <a:lvl5pPr marL="2286000" lvl="4" indent="-317500" algn="l">
              <a:spcBef>
                <a:spcPts val="600"/>
              </a:spcBef>
              <a:spcAft>
                <a:spcPts val="0"/>
              </a:spcAft>
              <a:buSzPts val="1400"/>
              <a:buChar char="•"/>
              <a:defRPr sz="1400"/>
            </a:lvl5pPr>
            <a:lvl6pPr marL="2743200" lvl="5" indent="-317500" algn="l">
              <a:spcBef>
                <a:spcPts val="600"/>
              </a:spcBef>
              <a:spcAft>
                <a:spcPts val="0"/>
              </a:spcAft>
              <a:buSzPts val="1400"/>
              <a:buChar char="•"/>
              <a:defRPr sz="1400"/>
            </a:lvl6pPr>
            <a:lvl7pPr marL="3200400" lvl="6" indent="-317500" algn="l">
              <a:spcBef>
                <a:spcPts val="600"/>
              </a:spcBef>
              <a:spcAft>
                <a:spcPts val="0"/>
              </a:spcAft>
              <a:buSzPts val="1400"/>
              <a:buChar char="•"/>
              <a:defRPr sz="1400"/>
            </a:lvl7pPr>
            <a:lvl8pPr marL="3657600" lvl="7" indent="-317500" algn="l">
              <a:spcBef>
                <a:spcPts val="600"/>
              </a:spcBef>
              <a:spcAft>
                <a:spcPts val="0"/>
              </a:spcAft>
              <a:buSzPts val="1400"/>
              <a:buChar char="•"/>
              <a:defRPr sz="1400"/>
            </a:lvl8pPr>
            <a:lvl9pPr marL="4114800" lvl="8" indent="-317500" algn="l">
              <a:spcBef>
                <a:spcPts val="600"/>
              </a:spcBef>
              <a:spcAft>
                <a:spcPts val="600"/>
              </a:spcAft>
              <a:buSzPts val="1400"/>
              <a:buChar char="•"/>
              <a:defRPr sz="1400"/>
            </a:lvl9pPr>
          </a:lstStyle>
          <a:p>
            <a:endParaRPr/>
          </a:p>
        </p:txBody>
      </p:sp>
      <p:sp>
        <p:nvSpPr>
          <p:cNvPr id="61" name="Google Shape;61;p9"/>
          <p:cNvSpPr txBox="1">
            <a:spLocks noGrp="1"/>
          </p:cNvSpPr>
          <p:nvPr>
            <p:ph type="body" idx="2"/>
          </p:nvPr>
        </p:nvSpPr>
        <p:spPr>
          <a:xfrm>
            <a:off x="1141411" y="2971800"/>
            <a:ext cx="3549121" cy="1828800"/>
          </a:xfrm>
          <a:prstGeom prst="rect">
            <a:avLst/>
          </a:prstGeom>
          <a:noFill/>
          <a:ln>
            <a:noFill/>
          </a:ln>
        </p:spPr>
        <p:txBody>
          <a:bodyPr spcFirstLastPara="1" wrap="square" lIns="91425" tIns="45700" rIns="91425" bIns="45700" anchor="ctr" anchorCtr="0"/>
          <a:lstStyle>
            <a:lvl1pPr marL="457200" lvl="0" indent="-228600" algn="l">
              <a:spcBef>
                <a:spcPts val="320"/>
              </a:spcBef>
              <a:spcAft>
                <a:spcPts val="0"/>
              </a:spcAft>
              <a:buSzPts val="1600"/>
              <a:buNone/>
              <a:defRPr sz="1600"/>
            </a:lvl1pPr>
            <a:lvl2pPr marL="914400" lvl="1" indent="-228600" algn="l">
              <a:spcBef>
                <a:spcPts val="600"/>
              </a:spcBef>
              <a:spcAft>
                <a:spcPts val="0"/>
              </a:spcAft>
              <a:buSzPts val="1200"/>
              <a:buNone/>
              <a:defRPr sz="1200"/>
            </a:lvl2pPr>
            <a:lvl3pPr marL="1371600" lvl="2" indent="-228600" algn="l">
              <a:spcBef>
                <a:spcPts val="600"/>
              </a:spcBef>
              <a:spcAft>
                <a:spcPts val="0"/>
              </a:spcAft>
              <a:buSzPts val="1000"/>
              <a:buNone/>
              <a:defRPr sz="1000"/>
            </a:lvl3pPr>
            <a:lvl4pPr marL="1828800" lvl="3" indent="-228600" algn="l">
              <a:spcBef>
                <a:spcPts val="600"/>
              </a:spcBef>
              <a:spcAft>
                <a:spcPts val="0"/>
              </a:spcAft>
              <a:buSzPts val="900"/>
              <a:buNone/>
              <a:defRPr sz="900"/>
            </a:lvl4pPr>
            <a:lvl5pPr marL="2286000" lvl="4" indent="-228600" algn="l">
              <a:spcBef>
                <a:spcPts val="600"/>
              </a:spcBef>
              <a:spcAft>
                <a:spcPts val="0"/>
              </a:spcAft>
              <a:buSzPts val="900"/>
              <a:buNone/>
              <a:defRPr sz="900"/>
            </a:lvl5pPr>
            <a:lvl6pPr marL="2743200" lvl="5" indent="-228600" algn="l">
              <a:spcBef>
                <a:spcPts val="600"/>
              </a:spcBef>
              <a:spcAft>
                <a:spcPts val="0"/>
              </a:spcAft>
              <a:buSzPts val="900"/>
              <a:buNone/>
              <a:defRPr sz="900"/>
            </a:lvl6pPr>
            <a:lvl7pPr marL="3200400" lvl="6" indent="-228600" algn="l">
              <a:spcBef>
                <a:spcPts val="600"/>
              </a:spcBef>
              <a:spcAft>
                <a:spcPts val="0"/>
              </a:spcAft>
              <a:buSzPts val="900"/>
              <a:buNone/>
              <a:defRPr sz="900"/>
            </a:lvl7pPr>
            <a:lvl8pPr marL="3657600" lvl="7" indent="-228600" algn="l">
              <a:spcBef>
                <a:spcPts val="600"/>
              </a:spcBef>
              <a:spcAft>
                <a:spcPts val="0"/>
              </a:spcAft>
              <a:buSzPts val="900"/>
              <a:buNone/>
              <a:defRPr sz="900"/>
            </a:lvl8pPr>
            <a:lvl9pPr marL="4114800" lvl="8" indent="-228600" algn="l">
              <a:spcBef>
                <a:spcPts val="600"/>
              </a:spcBef>
              <a:spcAft>
                <a:spcPts val="600"/>
              </a:spcAft>
              <a:buSzPts val="900"/>
              <a:buNone/>
              <a:defRPr sz="900"/>
            </a:lvl9pPr>
          </a:lstStyle>
          <a:p>
            <a:endParaRPr/>
          </a:p>
        </p:txBody>
      </p:sp>
      <p:sp>
        <p:nvSpPr>
          <p:cNvPr id="62" name="Google Shape;62;p9"/>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1141411" y="1600200"/>
            <a:ext cx="5334001" cy="1371600"/>
          </a:xfrm>
          <a:prstGeom prst="rect">
            <a:avLst/>
          </a:prstGeom>
          <a:noFill/>
          <a:ln>
            <a:noFill/>
          </a:ln>
        </p:spPr>
        <p:txBody>
          <a:bodyPr spcFirstLastPara="1" wrap="square" lIns="91425" tIns="45700" rIns="91425" bIns="45700" anchor="b" anchorCtr="0"/>
          <a:lstStyle>
            <a:lvl1pPr lvl="0" algn="l">
              <a:spcBef>
                <a:spcPts val="0"/>
              </a:spcBef>
              <a:spcAft>
                <a:spcPts val="0"/>
              </a:spcAft>
              <a:buClr>
                <a:schemeClr val="lt1"/>
              </a:buClr>
              <a:buSzPts val="2800"/>
              <a:buFont typeface="Calibri"/>
              <a:buNone/>
              <a:defRPr sz="28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a:spLocks noGrp="1"/>
          </p:cNvSpPr>
          <p:nvPr>
            <p:ph type="pic" idx="2"/>
          </p:nvPr>
        </p:nvSpPr>
        <p:spPr>
          <a:xfrm>
            <a:off x="7433733" y="-18288"/>
            <a:ext cx="3276599" cy="6903720"/>
          </a:xfrm>
          <a:prstGeom prst="rect">
            <a:avLst/>
          </a:prstGeom>
          <a:noFill/>
          <a:ln w="38100" cap="flat" cmpd="sng">
            <a:solidFill>
              <a:schemeClr val="dk2"/>
            </a:solidFill>
            <a:prstDash val="solid"/>
            <a:round/>
            <a:headEnd type="none" w="sm" len="sm"/>
            <a:tailEnd type="none" w="sm" len="sm"/>
          </a:ln>
        </p:spPr>
        <p:txBody>
          <a:bodyPr spcFirstLastPara="1" wrap="square" lIns="91425" tIns="45700" rIns="91425" bIns="45700" anchor="t" anchorCtr="0"/>
          <a:lstStyle>
            <a:lvl1pPr marR="0" lvl="0" algn="ctr" rtl="0">
              <a:spcBef>
                <a:spcPts val="320"/>
              </a:spcBef>
              <a:spcAft>
                <a:spcPts val="0"/>
              </a:spcAft>
              <a:buClr>
                <a:schemeClr val="lt1"/>
              </a:buClr>
              <a:buSzPts val="1600"/>
              <a:buFont typeface="Arial"/>
              <a:buNone/>
              <a:defRPr sz="1600" b="0" i="0" u="none" strike="noStrike" cap="small">
                <a:solidFill>
                  <a:schemeClr val="lt1"/>
                </a:solidFill>
                <a:latin typeface="Calibri"/>
                <a:ea typeface="Calibri"/>
                <a:cs typeface="Calibri"/>
                <a:sym typeface="Calibri"/>
              </a:defRPr>
            </a:lvl1pPr>
            <a:lvl2pPr marR="0" lvl="1" algn="l" rtl="0">
              <a:spcBef>
                <a:spcPts val="600"/>
              </a:spcBef>
              <a:spcAft>
                <a:spcPts val="0"/>
              </a:spcAft>
              <a:buClr>
                <a:schemeClr val="lt1"/>
              </a:buClr>
              <a:buSzPts val="1600"/>
              <a:buFont typeface="Arial"/>
              <a:buNone/>
              <a:defRPr sz="1600" b="0" i="0" u="none" strike="noStrike" cap="small">
                <a:solidFill>
                  <a:schemeClr val="lt1"/>
                </a:solidFill>
                <a:latin typeface="Calibri"/>
                <a:ea typeface="Calibri"/>
                <a:cs typeface="Calibri"/>
                <a:sym typeface="Calibri"/>
              </a:defRPr>
            </a:lvl2pPr>
            <a:lvl3pPr marR="0" lvl="2" algn="l" rtl="0">
              <a:spcBef>
                <a:spcPts val="600"/>
              </a:spcBef>
              <a:spcAft>
                <a:spcPts val="0"/>
              </a:spcAft>
              <a:buClr>
                <a:schemeClr val="lt1"/>
              </a:buClr>
              <a:buSzPts val="1600"/>
              <a:buFont typeface="Arial"/>
              <a:buNone/>
              <a:defRPr sz="1600" b="0" i="0" u="none" strike="noStrike" cap="small">
                <a:solidFill>
                  <a:schemeClr val="lt1"/>
                </a:solidFill>
                <a:latin typeface="Calibri"/>
                <a:ea typeface="Calibri"/>
                <a:cs typeface="Calibri"/>
                <a:sym typeface="Calibri"/>
              </a:defRPr>
            </a:lvl3pPr>
            <a:lvl4pPr marR="0" lvl="3" algn="l" rtl="0">
              <a:spcBef>
                <a:spcPts val="600"/>
              </a:spcBef>
              <a:spcAft>
                <a:spcPts val="0"/>
              </a:spcAft>
              <a:buClr>
                <a:schemeClr val="lt1"/>
              </a:buClr>
              <a:buSzPts val="1600"/>
              <a:buFont typeface="Arial"/>
              <a:buNone/>
              <a:defRPr sz="1600" b="0" i="0" u="none" strike="noStrike" cap="small">
                <a:solidFill>
                  <a:schemeClr val="lt1"/>
                </a:solidFill>
                <a:latin typeface="Calibri"/>
                <a:ea typeface="Calibri"/>
                <a:cs typeface="Calibri"/>
                <a:sym typeface="Calibri"/>
              </a:defRPr>
            </a:lvl4pPr>
            <a:lvl5pPr marR="0" lvl="4" algn="l" rtl="0">
              <a:spcBef>
                <a:spcPts val="600"/>
              </a:spcBef>
              <a:spcAft>
                <a:spcPts val="0"/>
              </a:spcAft>
              <a:buClr>
                <a:schemeClr val="lt1"/>
              </a:buClr>
              <a:buSzPts val="1600"/>
              <a:buFont typeface="Arial"/>
              <a:buNone/>
              <a:defRPr sz="1600" b="0" i="0" u="none" strike="noStrike" cap="small">
                <a:solidFill>
                  <a:schemeClr val="lt1"/>
                </a:solidFill>
                <a:latin typeface="Calibri"/>
                <a:ea typeface="Calibri"/>
                <a:cs typeface="Calibri"/>
                <a:sym typeface="Calibri"/>
              </a:defRPr>
            </a:lvl5pPr>
            <a:lvl6pPr marR="0" lvl="5" algn="l" rtl="0">
              <a:spcBef>
                <a:spcPts val="600"/>
              </a:spcBef>
              <a:spcAft>
                <a:spcPts val="0"/>
              </a:spcAft>
              <a:buClr>
                <a:schemeClr val="lt1"/>
              </a:buClr>
              <a:buSzPts val="1600"/>
              <a:buFont typeface="Arial"/>
              <a:buNone/>
              <a:defRPr sz="1600" b="0" i="0" u="none" strike="noStrike" cap="small">
                <a:solidFill>
                  <a:schemeClr val="lt1"/>
                </a:solidFill>
                <a:latin typeface="Century Gothic"/>
                <a:ea typeface="Century Gothic"/>
                <a:cs typeface="Century Gothic"/>
                <a:sym typeface="Century Gothic"/>
              </a:defRPr>
            </a:lvl6pPr>
            <a:lvl7pPr marR="0" lvl="6" algn="l" rtl="0">
              <a:spcBef>
                <a:spcPts val="600"/>
              </a:spcBef>
              <a:spcAft>
                <a:spcPts val="0"/>
              </a:spcAft>
              <a:buClr>
                <a:schemeClr val="lt1"/>
              </a:buClr>
              <a:buSzPts val="1600"/>
              <a:buFont typeface="Arial"/>
              <a:buNone/>
              <a:defRPr sz="1600" b="0" i="0" u="none" strike="noStrike" cap="small">
                <a:solidFill>
                  <a:schemeClr val="lt1"/>
                </a:solidFill>
                <a:latin typeface="Century Gothic"/>
                <a:ea typeface="Century Gothic"/>
                <a:cs typeface="Century Gothic"/>
                <a:sym typeface="Century Gothic"/>
              </a:defRPr>
            </a:lvl7pPr>
            <a:lvl8pPr marR="0" lvl="7" algn="l" rtl="0">
              <a:spcBef>
                <a:spcPts val="600"/>
              </a:spcBef>
              <a:spcAft>
                <a:spcPts val="0"/>
              </a:spcAft>
              <a:buClr>
                <a:schemeClr val="lt1"/>
              </a:buClr>
              <a:buSzPts val="1600"/>
              <a:buFont typeface="Arial"/>
              <a:buNone/>
              <a:defRPr sz="1600" b="0" i="0" u="none" strike="noStrike" cap="small">
                <a:solidFill>
                  <a:schemeClr val="lt1"/>
                </a:solidFill>
                <a:latin typeface="Century Gothic"/>
                <a:ea typeface="Century Gothic"/>
                <a:cs typeface="Century Gothic"/>
                <a:sym typeface="Century Gothic"/>
              </a:defRPr>
            </a:lvl8pPr>
            <a:lvl9pPr marR="0" lvl="8" algn="l" rtl="0">
              <a:spcBef>
                <a:spcPts val="600"/>
              </a:spcBef>
              <a:spcAft>
                <a:spcPts val="600"/>
              </a:spcAft>
              <a:buClr>
                <a:schemeClr val="lt1"/>
              </a:buClr>
              <a:buSzPts val="1600"/>
              <a:buFont typeface="Arial"/>
              <a:buNone/>
              <a:defRPr sz="1600" b="0" i="0" u="none" strike="noStrike" cap="small">
                <a:solidFill>
                  <a:schemeClr val="lt1"/>
                </a:solidFill>
                <a:latin typeface="Century Gothic"/>
                <a:ea typeface="Century Gothic"/>
                <a:cs typeface="Century Gothic"/>
                <a:sym typeface="Century Gothic"/>
              </a:defRPr>
            </a:lvl9pPr>
          </a:lstStyle>
          <a:p>
            <a:endParaRPr/>
          </a:p>
        </p:txBody>
      </p:sp>
      <p:sp>
        <p:nvSpPr>
          <p:cNvPr id="68" name="Google Shape;68;p10"/>
          <p:cNvSpPr txBox="1">
            <a:spLocks noGrp="1"/>
          </p:cNvSpPr>
          <p:nvPr>
            <p:ph type="body" idx="1"/>
          </p:nvPr>
        </p:nvSpPr>
        <p:spPr>
          <a:xfrm>
            <a:off x="1141411" y="2971800"/>
            <a:ext cx="5334001" cy="1828800"/>
          </a:xfrm>
          <a:prstGeom prst="rect">
            <a:avLst/>
          </a:prstGeom>
          <a:noFill/>
          <a:ln>
            <a:noFill/>
          </a:ln>
        </p:spPr>
        <p:txBody>
          <a:bodyPr spcFirstLastPara="1" wrap="square" lIns="91425" tIns="45700" rIns="91425" bIns="45700" anchor="ctr" anchorCtr="0"/>
          <a:lstStyle>
            <a:lvl1pPr marL="457200" lvl="0" indent="-228600" algn="l">
              <a:spcBef>
                <a:spcPts val="360"/>
              </a:spcBef>
              <a:spcAft>
                <a:spcPts val="0"/>
              </a:spcAft>
              <a:buSzPts val="1800"/>
              <a:buNone/>
              <a:defRPr sz="1800"/>
            </a:lvl1pPr>
            <a:lvl2pPr marL="914400" lvl="1" indent="-228600" algn="l">
              <a:spcBef>
                <a:spcPts val="600"/>
              </a:spcBef>
              <a:spcAft>
                <a:spcPts val="0"/>
              </a:spcAft>
              <a:buSzPts val="1200"/>
              <a:buNone/>
              <a:defRPr sz="1200"/>
            </a:lvl2pPr>
            <a:lvl3pPr marL="1371600" lvl="2" indent="-228600" algn="l">
              <a:spcBef>
                <a:spcPts val="600"/>
              </a:spcBef>
              <a:spcAft>
                <a:spcPts val="0"/>
              </a:spcAft>
              <a:buSzPts val="1000"/>
              <a:buNone/>
              <a:defRPr sz="1000"/>
            </a:lvl3pPr>
            <a:lvl4pPr marL="1828800" lvl="3" indent="-228600" algn="l">
              <a:spcBef>
                <a:spcPts val="600"/>
              </a:spcBef>
              <a:spcAft>
                <a:spcPts val="0"/>
              </a:spcAft>
              <a:buSzPts val="900"/>
              <a:buNone/>
              <a:defRPr sz="900"/>
            </a:lvl4pPr>
            <a:lvl5pPr marL="2286000" lvl="4" indent="-228600" algn="l">
              <a:spcBef>
                <a:spcPts val="600"/>
              </a:spcBef>
              <a:spcAft>
                <a:spcPts val="0"/>
              </a:spcAft>
              <a:buSzPts val="900"/>
              <a:buNone/>
              <a:defRPr sz="900"/>
            </a:lvl5pPr>
            <a:lvl6pPr marL="2743200" lvl="5" indent="-228600" algn="l">
              <a:spcBef>
                <a:spcPts val="600"/>
              </a:spcBef>
              <a:spcAft>
                <a:spcPts val="0"/>
              </a:spcAft>
              <a:buSzPts val="900"/>
              <a:buNone/>
              <a:defRPr sz="900"/>
            </a:lvl6pPr>
            <a:lvl7pPr marL="3200400" lvl="6" indent="-228600" algn="l">
              <a:spcBef>
                <a:spcPts val="600"/>
              </a:spcBef>
              <a:spcAft>
                <a:spcPts val="0"/>
              </a:spcAft>
              <a:buSzPts val="900"/>
              <a:buNone/>
              <a:defRPr sz="900"/>
            </a:lvl7pPr>
            <a:lvl8pPr marL="3657600" lvl="7" indent="-228600" algn="l">
              <a:spcBef>
                <a:spcPts val="600"/>
              </a:spcBef>
              <a:spcAft>
                <a:spcPts val="0"/>
              </a:spcAft>
              <a:buSzPts val="900"/>
              <a:buNone/>
              <a:defRPr sz="900"/>
            </a:lvl8pPr>
            <a:lvl9pPr marL="4114800" lvl="8" indent="-228600" algn="l">
              <a:spcBef>
                <a:spcPts val="600"/>
              </a:spcBef>
              <a:spcAft>
                <a:spcPts val="600"/>
              </a:spcAft>
              <a:buSzPts val="900"/>
              <a:buNone/>
              <a:defRPr sz="900"/>
            </a:lvl9pPr>
          </a:lstStyle>
          <a:p>
            <a:endParaRPr/>
          </a:p>
        </p:txBody>
      </p:sp>
      <p:sp>
        <p:nvSpPr>
          <p:cNvPr id="69" name="Google Shape;69;p10"/>
          <p:cNvSpPr txBox="1">
            <a:spLocks noGrp="1"/>
          </p:cNvSpPr>
          <p:nvPr>
            <p:ph type="dt" idx="10"/>
          </p:nvPr>
        </p:nvSpPr>
        <p:spPr>
          <a:xfrm>
            <a:off x="6399212" y="5883275"/>
            <a:ext cx="914400" cy="365125"/>
          </a:xfrm>
          <a:prstGeom prst="rect">
            <a:avLst/>
          </a:prstGeom>
          <a:noFill/>
          <a:ln>
            <a:noFill/>
          </a:ln>
        </p:spPr>
        <p:txBody>
          <a:bodyPr spcFirstLastPara="1" wrap="square" lIns="91425" tIns="45700" rIns="91425" bIns="45700" anchor="ctr" anchorCtr="0"/>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1141412" y="5883275"/>
            <a:ext cx="5105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10742612" y="5883275"/>
            <a:ext cx="32256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141413" y="609600"/>
            <a:ext cx="9905998" cy="19050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lt1"/>
              </a:buClr>
              <a:buSzPts val="3200"/>
              <a:buFont typeface="Calibri"/>
              <a:buNone/>
              <a:defRPr sz="3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2"/>
                </a:solidFill>
              </a:defRPr>
            </a:lvl2pPr>
            <a:lvl3pPr marR="0" lvl="2" algn="l" rtl="0">
              <a:spcBef>
                <a:spcPts val="0"/>
              </a:spcBef>
              <a:spcAft>
                <a:spcPts val="0"/>
              </a:spcAft>
              <a:buSzPts val="1400"/>
              <a:buNone/>
              <a:defRPr sz="1800" b="0" i="0" u="none" strike="noStrike" cap="none">
                <a:solidFill>
                  <a:schemeClr val="lt2"/>
                </a:solidFill>
              </a:defRPr>
            </a:lvl3pPr>
            <a:lvl4pPr marR="0" lvl="3" algn="l" rtl="0">
              <a:spcBef>
                <a:spcPts val="0"/>
              </a:spcBef>
              <a:spcAft>
                <a:spcPts val="0"/>
              </a:spcAft>
              <a:buSzPts val="1400"/>
              <a:buNone/>
              <a:defRPr sz="1800" b="0" i="0" u="none" strike="noStrike" cap="none">
                <a:solidFill>
                  <a:schemeClr val="lt2"/>
                </a:solidFill>
              </a:defRPr>
            </a:lvl4pPr>
            <a:lvl5pPr marR="0" lvl="4" algn="l" rtl="0">
              <a:spcBef>
                <a:spcPts val="0"/>
              </a:spcBef>
              <a:spcAft>
                <a:spcPts val="0"/>
              </a:spcAft>
              <a:buSzPts val="1400"/>
              <a:buNone/>
              <a:defRPr sz="1800" b="0" i="0" u="none" strike="noStrike" cap="none">
                <a:solidFill>
                  <a:schemeClr val="lt2"/>
                </a:solidFill>
              </a:defRPr>
            </a:lvl5pPr>
            <a:lvl6pPr marR="0" lvl="5" algn="l" rtl="0">
              <a:spcBef>
                <a:spcPts val="0"/>
              </a:spcBef>
              <a:spcAft>
                <a:spcPts val="0"/>
              </a:spcAft>
              <a:buSzPts val="1400"/>
              <a:buNone/>
              <a:defRPr sz="1800" b="0" i="0" u="none" strike="noStrike" cap="none">
                <a:solidFill>
                  <a:schemeClr val="lt2"/>
                </a:solidFill>
              </a:defRPr>
            </a:lvl6pPr>
            <a:lvl7pPr marR="0" lvl="6" algn="l" rtl="0">
              <a:spcBef>
                <a:spcPts val="0"/>
              </a:spcBef>
              <a:spcAft>
                <a:spcPts val="0"/>
              </a:spcAft>
              <a:buSzPts val="1400"/>
              <a:buNone/>
              <a:defRPr sz="1800" b="0" i="0" u="none" strike="noStrike" cap="none">
                <a:solidFill>
                  <a:schemeClr val="lt2"/>
                </a:solidFill>
              </a:defRPr>
            </a:lvl7pPr>
            <a:lvl8pPr marR="0" lvl="7" algn="l" rtl="0">
              <a:spcBef>
                <a:spcPts val="0"/>
              </a:spcBef>
              <a:spcAft>
                <a:spcPts val="0"/>
              </a:spcAft>
              <a:buSzPts val="1400"/>
              <a:buNone/>
              <a:defRPr sz="1800" b="0" i="0" u="none" strike="noStrike" cap="none">
                <a:solidFill>
                  <a:schemeClr val="lt2"/>
                </a:solidFill>
              </a:defRPr>
            </a:lvl8pPr>
            <a:lvl9pPr marR="0" lvl="8" algn="l" rtl="0">
              <a:spcBef>
                <a:spcPts val="0"/>
              </a:spcBef>
              <a:spcAft>
                <a:spcPts val="0"/>
              </a:spcAft>
              <a:buSzPts val="1400"/>
              <a:buNone/>
              <a:defRPr sz="1800" b="0" i="0" u="none" strike="noStrike" cap="none">
                <a:solidFill>
                  <a:schemeClr val="lt2"/>
                </a:solidFill>
              </a:defRPr>
            </a:lvl9pPr>
          </a:lstStyle>
          <a:p>
            <a:endParaRPr/>
          </a:p>
        </p:txBody>
      </p:sp>
      <p:sp>
        <p:nvSpPr>
          <p:cNvPr id="11" name="Google Shape;11;p1"/>
          <p:cNvSpPr txBox="1">
            <a:spLocks noGrp="1"/>
          </p:cNvSpPr>
          <p:nvPr>
            <p:ph type="body" idx="1"/>
          </p:nvPr>
        </p:nvSpPr>
        <p:spPr>
          <a:xfrm>
            <a:off x="1141413" y="2666999"/>
            <a:ext cx="9905998" cy="3124201"/>
          </a:xfrm>
          <a:prstGeom prst="rect">
            <a:avLst/>
          </a:prstGeom>
          <a:noFill/>
          <a:ln>
            <a:noFill/>
          </a:ln>
        </p:spPr>
        <p:txBody>
          <a:bodyPr spcFirstLastPara="1" wrap="square" lIns="91425" tIns="45700" rIns="91425" bIns="45700" anchor="ctr" anchorCtr="0"/>
          <a:lstStyle>
            <a:lvl1pPr marL="457200" marR="0" lvl="0" indent="-355600" algn="l" rtl="0">
              <a:spcBef>
                <a:spcPts val="400"/>
              </a:spcBef>
              <a:spcAft>
                <a:spcPts val="0"/>
              </a:spcAft>
              <a:buClr>
                <a:schemeClr val="lt1"/>
              </a:buClr>
              <a:buSzPts val="2000"/>
              <a:buFont typeface="Arial"/>
              <a:buChar char="•"/>
              <a:defRPr sz="2000" b="0" i="0" u="none" strike="noStrike" cap="small">
                <a:solidFill>
                  <a:schemeClr val="lt1"/>
                </a:solidFill>
                <a:latin typeface="Calibri"/>
                <a:ea typeface="Calibri"/>
                <a:cs typeface="Calibri"/>
                <a:sym typeface="Calibri"/>
              </a:defRPr>
            </a:lvl1pPr>
            <a:lvl2pPr marL="914400" marR="0" lvl="1" indent="-342900" algn="l" rtl="0">
              <a:spcBef>
                <a:spcPts val="600"/>
              </a:spcBef>
              <a:spcAft>
                <a:spcPts val="0"/>
              </a:spcAft>
              <a:buClr>
                <a:schemeClr val="lt1"/>
              </a:buClr>
              <a:buSzPts val="1800"/>
              <a:buFont typeface="Arial"/>
              <a:buChar char="•"/>
              <a:defRPr sz="1800" b="0" i="0" u="none" strike="noStrike" cap="small">
                <a:solidFill>
                  <a:schemeClr val="lt1"/>
                </a:solidFill>
                <a:latin typeface="Calibri"/>
                <a:ea typeface="Calibri"/>
                <a:cs typeface="Calibri"/>
                <a:sym typeface="Calibri"/>
              </a:defRPr>
            </a:lvl2pPr>
            <a:lvl3pPr marL="1371600" marR="0" lvl="2" indent="-330200" algn="l" rtl="0">
              <a:spcBef>
                <a:spcPts val="600"/>
              </a:spcBef>
              <a:spcAft>
                <a:spcPts val="0"/>
              </a:spcAft>
              <a:buClr>
                <a:schemeClr val="lt1"/>
              </a:buClr>
              <a:buSzPts val="1600"/>
              <a:buFont typeface="Arial"/>
              <a:buChar char="•"/>
              <a:defRPr sz="1600" b="0" i="0" u="none" strike="noStrike" cap="small">
                <a:solidFill>
                  <a:schemeClr val="lt1"/>
                </a:solidFill>
                <a:latin typeface="Calibri"/>
                <a:ea typeface="Calibri"/>
                <a:cs typeface="Calibri"/>
                <a:sym typeface="Calibri"/>
              </a:defRPr>
            </a:lvl3pPr>
            <a:lvl4pPr marL="1828800" marR="0" lvl="3" indent="-317500" algn="l" rtl="0">
              <a:spcBef>
                <a:spcPts val="600"/>
              </a:spcBef>
              <a:spcAft>
                <a:spcPts val="0"/>
              </a:spcAft>
              <a:buClr>
                <a:schemeClr val="lt1"/>
              </a:buClr>
              <a:buSzPts val="1400"/>
              <a:buFont typeface="Arial"/>
              <a:buChar char="•"/>
              <a:defRPr sz="1400" b="0" i="0" u="none" strike="noStrike" cap="small">
                <a:solidFill>
                  <a:schemeClr val="lt1"/>
                </a:solidFill>
                <a:latin typeface="Calibri"/>
                <a:ea typeface="Calibri"/>
                <a:cs typeface="Calibri"/>
                <a:sym typeface="Calibri"/>
              </a:defRPr>
            </a:lvl4pPr>
            <a:lvl5pPr marL="2286000" marR="0" lvl="4" indent="-317500" algn="l" rtl="0">
              <a:spcBef>
                <a:spcPts val="600"/>
              </a:spcBef>
              <a:spcAft>
                <a:spcPts val="0"/>
              </a:spcAft>
              <a:buClr>
                <a:schemeClr val="lt1"/>
              </a:buClr>
              <a:buSzPts val="1400"/>
              <a:buFont typeface="Arial"/>
              <a:buChar char="•"/>
              <a:defRPr sz="1400" b="0" i="0" u="none" strike="noStrike" cap="small">
                <a:solidFill>
                  <a:schemeClr val="lt1"/>
                </a:solidFill>
                <a:latin typeface="Calibri"/>
                <a:ea typeface="Calibri"/>
                <a:cs typeface="Calibri"/>
                <a:sym typeface="Calibri"/>
              </a:defRPr>
            </a:lvl5pPr>
            <a:lvl6pPr marL="2743200" marR="0" lvl="5" indent="-304800" algn="l" rtl="0">
              <a:spcBef>
                <a:spcPts val="600"/>
              </a:spcBef>
              <a:spcAft>
                <a:spcPts val="0"/>
              </a:spcAft>
              <a:buClr>
                <a:schemeClr val="lt1"/>
              </a:buClr>
              <a:buSzPts val="1200"/>
              <a:buFont typeface="Arial"/>
              <a:buChar char="•"/>
              <a:defRPr sz="1200" b="0" i="0" u="none" strike="noStrike" cap="small">
                <a:solidFill>
                  <a:schemeClr val="lt1"/>
                </a:solidFill>
                <a:latin typeface="Century Gothic"/>
                <a:ea typeface="Century Gothic"/>
                <a:cs typeface="Century Gothic"/>
                <a:sym typeface="Century Gothic"/>
              </a:defRPr>
            </a:lvl6pPr>
            <a:lvl7pPr marL="3200400" marR="0" lvl="6" indent="-304800" algn="l" rtl="0">
              <a:spcBef>
                <a:spcPts val="600"/>
              </a:spcBef>
              <a:spcAft>
                <a:spcPts val="0"/>
              </a:spcAft>
              <a:buClr>
                <a:schemeClr val="lt1"/>
              </a:buClr>
              <a:buSzPts val="1200"/>
              <a:buFont typeface="Arial"/>
              <a:buChar char="•"/>
              <a:defRPr sz="1200" b="0" i="0" u="none" strike="noStrike" cap="small">
                <a:solidFill>
                  <a:schemeClr val="lt1"/>
                </a:solidFill>
                <a:latin typeface="Century Gothic"/>
                <a:ea typeface="Century Gothic"/>
                <a:cs typeface="Century Gothic"/>
                <a:sym typeface="Century Gothic"/>
              </a:defRPr>
            </a:lvl7pPr>
            <a:lvl8pPr marL="3657600" marR="0" lvl="7" indent="-304800" algn="l" rtl="0">
              <a:spcBef>
                <a:spcPts val="600"/>
              </a:spcBef>
              <a:spcAft>
                <a:spcPts val="0"/>
              </a:spcAft>
              <a:buClr>
                <a:schemeClr val="lt1"/>
              </a:buClr>
              <a:buSzPts val="1200"/>
              <a:buFont typeface="Arial"/>
              <a:buChar char="•"/>
              <a:defRPr sz="1200" b="0" i="0" u="none" strike="noStrike" cap="small">
                <a:solidFill>
                  <a:schemeClr val="lt1"/>
                </a:solidFill>
                <a:latin typeface="Century Gothic"/>
                <a:ea typeface="Century Gothic"/>
                <a:cs typeface="Century Gothic"/>
                <a:sym typeface="Century Gothic"/>
              </a:defRPr>
            </a:lvl8pPr>
            <a:lvl9pPr marL="4114800" marR="0" lvl="8" indent="-304800" algn="l" rtl="0">
              <a:spcBef>
                <a:spcPts val="600"/>
              </a:spcBef>
              <a:spcAft>
                <a:spcPts val="600"/>
              </a:spcAft>
              <a:buClr>
                <a:schemeClr val="lt1"/>
              </a:buClr>
              <a:buSzPts val="1200"/>
              <a:buFont typeface="Arial"/>
              <a:buChar char="•"/>
              <a:defRPr sz="1200" b="0" i="0" u="none" strike="noStrike" cap="small">
                <a:solidFill>
                  <a:schemeClr val="lt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837612" y="5883275"/>
            <a:ext cx="16002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900" b="0" i="0" u="none" strike="noStrike" cap="none">
                <a:solidFill>
                  <a:srgbClr val="BFBFBF"/>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3" name="Google Shape;13;p1"/>
          <p:cNvSpPr txBox="1">
            <a:spLocks noGrp="1"/>
          </p:cNvSpPr>
          <p:nvPr>
            <p:ph type="ftr" idx="11"/>
          </p:nvPr>
        </p:nvSpPr>
        <p:spPr>
          <a:xfrm>
            <a:off x="1141412" y="5883275"/>
            <a:ext cx="75438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b="0" i="0" u="none" strike="noStrike" cap="none">
                <a:solidFill>
                  <a:srgbClr val="BFBFBF"/>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4" name="Google Shape;14;p1"/>
          <p:cNvSpPr txBox="1">
            <a:spLocks noGrp="1"/>
          </p:cNvSpPr>
          <p:nvPr>
            <p:ph type="sldNum" idx="12"/>
          </p:nvPr>
        </p:nvSpPr>
        <p:spPr>
          <a:xfrm>
            <a:off x="10514012" y="5883275"/>
            <a:ext cx="55116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BFBFBF"/>
                </a:solidFill>
                <a:latin typeface="Calibri"/>
                <a:ea typeface="Calibri"/>
                <a:cs typeface="Calibri"/>
                <a:sym typeface="Calibri"/>
              </a:defRPr>
            </a:lvl1pPr>
            <a:lvl2pPr marL="0" marR="0" lvl="1" indent="0" algn="r" rtl="0">
              <a:spcBef>
                <a:spcPts val="0"/>
              </a:spcBef>
              <a:buNone/>
              <a:defRPr sz="900" b="0" i="0" u="none" strike="noStrike" cap="none">
                <a:solidFill>
                  <a:srgbClr val="BFBFBF"/>
                </a:solidFill>
                <a:latin typeface="Calibri"/>
                <a:ea typeface="Calibri"/>
                <a:cs typeface="Calibri"/>
                <a:sym typeface="Calibri"/>
              </a:defRPr>
            </a:lvl2pPr>
            <a:lvl3pPr marL="0" marR="0" lvl="2" indent="0" algn="r" rtl="0">
              <a:spcBef>
                <a:spcPts val="0"/>
              </a:spcBef>
              <a:buNone/>
              <a:defRPr sz="900" b="0" i="0" u="none" strike="noStrike" cap="none">
                <a:solidFill>
                  <a:srgbClr val="BFBFBF"/>
                </a:solidFill>
                <a:latin typeface="Calibri"/>
                <a:ea typeface="Calibri"/>
                <a:cs typeface="Calibri"/>
                <a:sym typeface="Calibri"/>
              </a:defRPr>
            </a:lvl3pPr>
            <a:lvl4pPr marL="0" marR="0" lvl="3" indent="0" algn="r" rtl="0">
              <a:spcBef>
                <a:spcPts val="0"/>
              </a:spcBef>
              <a:buNone/>
              <a:defRPr sz="900" b="0" i="0" u="none" strike="noStrike" cap="none">
                <a:solidFill>
                  <a:srgbClr val="BFBFBF"/>
                </a:solidFill>
                <a:latin typeface="Calibri"/>
                <a:ea typeface="Calibri"/>
                <a:cs typeface="Calibri"/>
                <a:sym typeface="Calibri"/>
              </a:defRPr>
            </a:lvl4pPr>
            <a:lvl5pPr marL="0" marR="0" lvl="4" indent="0" algn="r" rtl="0">
              <a:spcBef>
                <a:spcPts val="0"/>
              </a:spcBef>
              <a:buNone/>
              <a:defRPr sz="900" b="0" i="0" u="none" strike="noStrike" cap="none">
                <a:solidFill>
                  <a:srgbClr val="BFBFBF"/>
                </a:solidFill>
                <a:latin typeface="Calibri"/>
                <a:ea typeface="Calibri"/>
                <a:cs typeface="Calibri"/>
                <a:sym typeface="Calibri"/>
              </a:defRPr>
            </a:lvl5pPr>
            <a:lvl6pPr marL="0" marR="0" lvl="5" indent="0" algn="r" rtl="0">
              <a:spcBef>
                <a:spcPts val="0"/>
              </a:spcBef>
              <a:buNone/>
              <a:defRPr sz="900" b="0" i="0" u="none" strike="noStrike" cap="none">
                <a:solidFill>
                  <a:srgbClr val="BFBFBF"/>
                </a:solidFill>
                <a:latin typeface="Calibri"/>
                <a:ea typeface="Calibri"/>
                <a:cs typeface="Calibri"/>
                <a:sym typeface="Calibri"/>
              </a:defRPr>
            </a:lvl6pPr>
            <a:lvl7pPr marL="0" marR="0" lvl="6" indent="0" algn="r" rtl="0">
              <a:spcBef>
                <a:spcPts val="0"/>
              </a:spcBef>
              <a:buNone/>
              <a:defRPr sz="900" b="0" i="0" u="none" strike="noStrike" cap="none">
                <a:solidFill>
                  <a:srgbClr val="BFBFBF"/>
                </a:solidFill>
                <a:latin typeface="Calibri"/>
                <a:ea typeface="Calibri"/>
                <a:cs typeface="Calibri"/>
                <a:sym typeface="Calibri"/>
              </a:defRPr>
            </a:lvl7pPr>
            <a:lvl8pPr marL="0" marR="0" lvl="7" indent="0" algn="r" rtl="0">
              <a:spcBef>
                <a:spcPts val="0"/>
              </a:spcBef>
              <a:buNone/>
              <a:defRPr sz="900" b="0" i="0" u="none" strike="noStrike" cap="none">
                <a:solidFill>
                  <a:srgbClr val="BFBFBF"/>
                </a:solidFill>
                <a:latin typeface="Calibri"/>
                <a:ea typeface="Calibri"/>
                <a:cs typeface="Calibri"/>
                <a:sym typeface="Calibri"/>
              </a:defRPr>
            </a:lvl8pPr>
            <a:lvl9pPr marL="0" marR="0" lvl="8" indent="0" algn="r" rtl="0">
              <a:spcBef>
                <a:spcPts val="0"/>
              </a:spcBef>
              <a:buNone/>
              <a:defRPr sz="900" b="0" i="0" u="none" strike="noStrike" cap="none">
                <a:solidFill>
                  <a:srgbClr val="BFBFB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30" name="Google Shape;130;p19"/>
          <p:cNvSpPr txBox="1">
            <a:spLocks noGrp="1"/>
          </p:cNvSpPr>
          <p:nvPr>
            <p:ph type="body" idx="1"/>
          </p:nvPr>
        </p:nvSpPr>
        <p:spPr>
          <a:xfrm>
            <a:off x="609600" y="1600200"/>
            <a:ext cx="10972800" cy="45261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lt1"/>
              </a:buClr>
              <a:buSzPts val="3200"/>
              <a:buFont typeface="Arial"/>
              <a:buChar char="•"/>
              <a:defRPr sz="3200" b="0" i="0" u="none" strike="noStrike" cap="none">
                <a:solidFill>
                  <a:schemeClr val="lt1"/>
                </a:solidFill>
                <a:latin typeface="Calibri"/>
                <a:ea typeface="Calibri"/>
                <a:cs typeface="Calibri"/>
                <a:sym typeface="Calibri"/>
              </a:defRPr>
            </a:lvl1pPr>
            <a:lvl2pPr marL="914400" marR="0" lvl="1" indent="-406400" algn="l" rtl="0">
              <a:spcBef>
                <a:spcPts val="56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2pPr>
            <a:lvl3pPr marL="1371600" marR="0" lvl="2" indent="-381000" algn="l" rtl="0">
              <a:spcBef>
                <a:spcPts val="48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3pPr>
            <a:lvl4pPr marL="1828800" marR="0" lvl="3"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4pPr>
            <a:lvl5pPr marL="2286000" marR="0" lvl="4"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5pPr>
            <a:lvl6pPr marL="2743200" marR="0" lvl="5"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6pPr>
            <a:lvl7pPr marL="3200400" marR="0" lvl="6"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7pPr>
            <a:lvl8pPr marL="3657600" marR="0" lvl="7"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8pPr>
            <a:lvl9pPr marL="4114800" marR="0" lvl="8" indent="-355600" algn="l" rtl="0">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31" name="Google Shape;131;p19"/>
          <p:cNvSpPr txBox="1">
            <a:spLocks noGrp="1"/>
          </p:cNvSpPr>
          <p:nvPr>
            <p:ph type="dt" idx="10"/>
          </p:nvPr>
        </p:nvSpPr>
        <p:spPr>
          <a:xfrm>
            <a:off x="609600" y="6356350"/>
            <a:ext cx="28449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32" name="Google Shape;132;p19"/>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33" name="Google Shape;133;p19"/>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1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3.jp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6.jp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8.jpg"/></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6.jpg"/></Relationships>
</file>

<file path=ppt/slides/_rels/slide2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68.jpg"/></Relationships>
</file>

<file path=ppt/slides/_rels/slide2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10" Type="http://schemas.openxmlformats.org/officeDocument/2006/relationships/image" Target="../media/image10.png"/><Relationship Id="rId4" Type="http://schemas.openxmlformats.org/officeDocument/2006/relationships/image" Target="../media/image4.jp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31.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1.xml"/><Relationship Id="rId1" Type="http://schemas.openxmlformats.org/officeDocument/2006/relationships/slideLayout" Target="../slideLayouts/slideLayout18.xml"/><Relationship Id="rId5" Type="http://schemas.openxmlformats.org/officeDocument/2006/relationships/image" Target="../media/image77.png"/><Relationship Id="rId4" Type="http://schemas.openxmlformats.org/officeDocument/2006/relationships/image" Target="../media/image76.png"/></Relationships>
</file>

<file path=ppt/slides/_rels/slide3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image" Target="../media/image79.png"/></Relationships>
</file>

<file path=ppt/slides/_rels/slide3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81.png"/></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83.png"/></Relationships>
</file>

<file path=ppt/slides/_rels/slide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4.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_rels/slide5.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1"/>
          <p:cNvSpPr txBox="1">
            <a:spLocks noGrp="1"/>
          </p:cNvSpPr>
          <p:nvPr>
            <p:ph type="ctrTitle"/>
          </p:nvPr>
        </p:nvSpPr>
        <p:spPr>
          <a:xfrm>
            <a:off x="853440" y="609601"/>
            <a:ext cx="10119360" cy="317269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lt1"/>
              </a:buClr>
              <a:buSzPts val="4770"/>
              <a:buFont typeface="Calibri"/>
              <a:buNone/>
            </a:pPr>
            <a:r>
              <a:rPr lang="en-US" sz="4770" b="1" dirty="0"/>
              <a:t>DIGITAL EMBROIDERY</a:t>
            </a:r>
            <a:br>
              <a:rPr lang="en-US" sz="4320" b="1" dirty="0"/>
            </a:br>
            <a:br>
              <a:rPr lang="en-US" sz="4320" b="1" dirty="0"/>
            </a:br>
            <a:r>
              <a:rPr lang="en-US" sz="3600" b="1" dirty="0"/>
              <a:t>TRADITIONAL CRAFT</a:t>
            </a:r>
            <a:br>
              <a:rPr lang="en-US" sz="3600" b="1" dirty="0"/>
            </a:br>
            <a:r>
              <a:rPr lang="en-US" sz="3600" b="1" dirty="0"/>
              <a:t>AS</a:t>
            </a:r>
            <a:br>
              <a:rPr lang="en-US" sz="3600" b="1" dirty="0"/>
            </a:br>
            <a:r>
              <a:rPr lang="en-US" sz="3600" b="1" dirty="0"/>
              <a:t>EMERGING TECHNOLOGY</a:t>
            </a:r>
            <a:endParaRPr dirty="0"/>
          </a:p>
        </p:txBody>
      </p:sp>
      <p:sp>
        <p:nvSpPr>
          <p:cNvPr id="209" name="Google Shape;209;p31"/>
          <p:cNvSpPr txBox="1">
            <a:spLocks noGrp="1"/>
          </p:cNvSpPr>
          <p:nvPr>
            <p:ph type="subTitle" idx="1"/>
          </p:nvPr>
        </p:nvSpPr>
        <p:spPr>
          <a:xfrm>
            <a:off x="1660026" y="4701000"/>
            <a:ext cx="9686100" cy="13209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SzPts val="2800"/>
              <a:buNone/>
            </a:pPr>
            <a:r>
              <a:rPr lang="en-US" sz="2800"/>
              <a:t>Patrice George, Associate Professor</a:t>
            </a:r>
            <a:r>
              <a:rPr lang="en-US"/>
              <a:t>, </a:t>
            </a:r>
            <a:r>
              <a:rPr lang="en-US" sz="2800"/>
              <a:t>Textile Development and Marketing</a:t>
            </a:r>
            <a:endParaRPr sz="2800"/>
          </a:p>
          <a:p>
            <a:pPr marL="0" lvl="0" indent="0" algn="ctr" rtl="0">
              <a:spcBef>
                <a:spcPts val="0"/>
              </a:spcBef>
              <a:spcAft>
                <a:spcPts val="0"/>
              </a:spcAft>
              <a:buSzPts val="2800"/>
              <a:buNone/>
            </a:pPr>
            <a:r>
              <a:rPr lang="en-US" sz="2800"/>
              <a:t>Susanne Goetz, Associate Professor, Textile/Surface Design</a:t>
            </a:r>
            <a:endParaRPr sz="2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iamese.mp4" descr="Siamese Cat Embroidery system video">
            <a:hlinkClick r:id="" action="ppaction://media"/>
            <a:extLst>
              <a:ext uri="{FF2B5EF4-FFF2-40B4-BE49-F238E27FC236}">
                <a16:creationId xmlns:a16="http://schemas.microsoft.com/office/drawing/2014/main" id="{66DDC27F-51C8-BC46-8041-877E99C88E4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34296" y="388683"/>
            <a:ext cx="10845800" cy="6096000"/>
          </a:xfrm>
          <a:prstGeom prst="rect">
            <a:avLst/>
          </a:prstGeom>
        </p:spPr>
      </p:pic>
    </p:spTree>
    <p:extLst>
      <p:ext uri="{BB962C8B-B14F-4D97-AF65-F5344CB8AC3E}">
        <p14:creationId xmlns:p14="http://schemas.microsoft.com/office/powerpoint/2010/main" val="2427938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9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9"/>
          <p:cNvSpPr txBox="1">
            <a:spLocks noGrp="1"/>
          </p:cNvSpPr>
          <p:nvPr>
            <p:ph type="title"/>
          </p:nvPr>
        </p:nvSpPr>
        <p:spPr>
          <a:xfrm>
            <a:off x="735013" y="186267"/>
            <a:ext cx="10711920" cy="6604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3200"/>
              <a:buFont typeface="Calibri"/>
              <a:buNone/>
            </a:pPr>
            <a:r>
              <a:rPr lang="en-US" b="1"/>
              <a:t>PATCHES CREATED BY TDM DENIM PROJECT TEAM MAY 2017</a:t>
            </a:r>
            <a:endParaRPr/>
          </a:p>
        </p:txBody>
      </p:sp>
      <p:pic>
        <p:nvPicPr>
          <p:cNvPr id="275" name="Google Shape;275;p39" descr="Patches created by TDM Denim Project Team"/>
          <p:cNvPicPr preferRelativeResize="0"/>
          <p:nvPr/>
        </p:nvPicPr>
        <p:blipFill rotWithShape="1">
          <a:blip r:embed="rId3">
            <a:alphaModFix/>
          </a:blip>
          <a:srcRect/>
          <a:stretch/>
        </p:blipFill>
        <p:spPr>
          <a:xfrm rot="-5400000">
            <a:off x="5966177" y="366888"/>
            <a:ext cx="4809067" cy="6412089"/>
          </a:xfrm>
          <a:prstGeom prst="rect">
            <a:avLst/>
          </a:prstGeom>
          <a:noFill/>
          <a:ln>
            <a:noFill/>
          </a:ln>
        </p:spPr>
      </p:pic>
      <p:pic>
        <p:nvPicPr>
          <p:cNvPr id="276" name="Google Shape;276;p39" descr="Patches created by TDM Denim Project Team"/>
          <p:cNvPicPr preferRelativeResize="0"/>
          <p:nvPr/>
        </p:nvPicPr>
        <p:blipFill rotWithShape="1">
          <a:blip r:embed="rId4">
            <a:alphaModFix/>
          </a:blip>
          <a:srcRect/>
          <a:stretch/>
        </p:blipFill>
        <p:spPr>
          <a:xfrm>
            <a:off x="735013" y="1168398"/>
            <a:ext cx="3606800" cy="480906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0"/>
          <p:cNvSpPr txBox="1">
            <a:spLocks noGrp="1"/>
          </p:cNvSpPr>
          <p:nvPr>
            <p:ph type="title"/>
          </p:nvPr>
        </p:nvSpPr>
        <p:spPr>
          <a:xfrm>
            <a:off x="1440816" y="36379"/>
            <a:ext cx="9905998" cy="1027471"/>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4000"/>
              <a:buFont typeface="Calibri"/>
              <a:buNone/>
            </a:pPr>
            <a:r>
              <a:rPr lang="en-US" sz="4000" b="1"/>
              <a:t>TDM CAPSTONE PRESENTATION 2017</a:t>
            </a:r>
            <a:endParaRPr/>
          </a:p>
        </p:txBody>
      </p:sp>
      <p:pic>
        <p:nvPicPr>
          <p:cNvPr id="283" name="Google Shape;283;p40" descr="TDM Capstone Presentation"/>
          <p:cNvPicPr preferRelativeResize="0"/>
          <p:nvPr/>
        </p:nvPicPr>
        <p:blipFill rotWithShape="1">
          <a:blip r:embed="rId3">
            <a:alphaModFix/>
          </a:blip>
          <a:srcRect/>
          <a:stretch/>
        </p:blipFill>
        <p:spPr>
          <a:xfrm>
            <a:off x="2367597" y="1063850"/>
            <a:ext cx="8383587" cy="493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1"/>
          <p:cNvSpPr txBox="1">
            <a:spLocks noGrp="1"/>
          </p:cNvSpPr>
          <p:nvPr>
            <p:ph type="title"/>
          </p:nvPr>
        </p:nvSpPr>
        <p:spPr>
          <a:xfrm>
            <a:off x="1334002" y="226988"/>
            <a:ext cx="9905998" cy="79248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4000"/>
              <a:buFont typeface="Calibri"/>
              <a:buNone/>
            </a:pPr>
            <a:r>
              <a:rPr lang="en-US" sz="4000" b="1"/>
              <a:t>TDM STUDENT CAPSTONE PROJECT 2018</a:t>
            </a:r>
            <a:endParaRPr/>
          </a:p>
        </p:txBody>
      </p:sp>
      <p:pic>
        <p:nvPicPr>
          <p:cNvPr id="290" name="Google Shape;290;p41" descr="TDM Capstone Project"/>
          <p:cNvPicPr preferRelativeResize="0"/>
          <p:nvPr/>
        </p:nvPicPr>
        <p:blipFill rotWithShape="1">
          <a:blip r:embed="rId3">
            <a:alphaModFix/>
          </a:blip>
          <a:srcRect/>
          <a:stretch/>
        </p:blipFill>
        <p:spPr>
          <a:xfrm>
            <a:off x="2152650" y="1036928"/>
            <a:ext cx="2850915" cy="5078736"/>
          </a:xfrm>
          <a:prstGeom prst="rect">
            <a:avLst/>
          </a:prstGeom>
          <a:noFill/>
          <a:ln>
            <a:noFill/>
          </a:ln>
        </p:spPr>
      </p:pic>
      <p:pic>
        <p:nvPicPr>
          <p:cNvPr id="291" name="Google Shape;291;p41" descr="TDM Capstone Project"/>
          <p:cNvPicPr preferRelativeResize="0"/>
          <p:nvPr/>
        </p:nvPicPr>
        <p:blipFill rotWithShape="1">
          <a:blip r:embed="rId4">
            <a:alphaModFix/>
          </a:blip>
          <a:srcRect/>
          <a:stretch/>
        </p:blipFill>
        <p:spPr>
          <a:xfrm>
            <a:off x="4872851" y="1031851"/>
            <a:ext cx="2856366" cy="5088447"/>
          </a:xfrm>
          <a:prstGeom prst="rect">
            <a:avLst/>
          </a:prstGeom>
          <a:noFill/>
          <a:ln>
            <a:noFill/>
          </a:ln>
        </p:spPr>
      </p:pic>
      <p:pic>
        <p:nvPicPr>
          <p:cNvPr id="292" name="Google Shape;292;p41" descr="TDM Capstone Project"/>
          <p:cNvPicPr preferRelativeResize="0"/>
          <p:nvPr/>
        </p:nvPicPr>
        <p:blipFill rotWithShape="1">
          <a:blip r:embed="rId5">
            <a:alphaModFix/>
          </a:blip>
          <a:srcRect/>
          <a:stretch/>
        </p:blipFill>
        <p:spPr>
          <a:xfrm>
            <a:off x="7598752" y="1032294"/>
            <a:ext cx="2850915" cy="507873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pic>
        <p:nvPicPr>
          <p:cNvPr id="298" name="Google Shape;298;p42" descr="Emerging Technology at FIT"/>
          <p:cNvPicPr preferRelativeResize="0"/>
          <p:nvPr/>
        </p:nvPicPr>
        <p:blipFill rotWithShape="1">
          <a:blip r:embed="rId3">
            <a:alphaModFix/>
          </a:blip>
          <a:srcRect t="3339" b="3523"/>
          <a:stretch/>
        </p:blipFill>
        <p:spPr>
          <a:xfrm>
            <a:off x="952500" y="1276350"/>
            <a:ext cx="10287000" cy="4838700"/>
          </a:xfrm>
          <a:prstGeom prst="rect">
            <a:avLst/>
          </a:prstGeom>
          <a:solidFill>
            <a:schemeClr val="lt1"/>
          </a:solidFill>
          <a:ln w="19050" cap="rnd" cmpd="sng">
            <a:solidFill>
              <a:schemeClr val="dk1"/>
            </a:solidFill>
            <a:prstDash val="solid"/>
            <a:round/>
            <a:headEnd type="none" w="sm" len="sm"/>
            <a:tailEnd type="none" w="sm" len="sm"/>
          </a:ln>
        </p:spPr>
      </p:pic>
      <p:sp>
        <p:nvSpPr>
          <p:cNvPr id="299" name="Google Shape;299;p42"/>
          <p:cNvSpPr txBox="1"/>
          <p:nvPr/>
        </p:nvSpPr>
        <p:spPr>
          <a:xfrm>
            <a:off x="2569324" y="250575"/>
            <a:ext cx="7959000" cy="708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000" b="1" i="0" u="none" strike="noStrike" cap="none">
                <a:solidFill>
                  <a:schemeClr val="lt1"/>
                </a:solidFill>
                <a:latin typeface="Calibri"/>
                <a:ea typeface="Calibri"/>
                <a:cs typeface="Calibri"/>
                <a:sym typeface="Calibri"/>
              </a:rPr>
              <a:t>INVITATION TO FIT COMMUNITY</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3"/>
          <p:cNvSpPr txBox="1">
            <a:spLocks noGrp="1"/>
          </p:cNvSpPr>
          <p:nvPr>
            <p:ph type="title"/>
          </p:nvPr>
        </p:nvSpPr>
        <p:spPr>
          <a:xfrm>
            <a:off x="1021082" y="547968"/>
            <a:ext cx="9905998" cy="762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3600"/>
              <a:buFont typeface="Calibri"/>
              <a:buNone/>
            </a:pPr>
            <a:r>
              <a:rPr lang="en-US" sz="3600" b="1"/>
              <a:t>FACULTY RESEARCH SPACE ADDS MACHINE NOVEMBER 2017</a:t>
            </a:r>
            <a:endParaRPr/>
          </a:p>
        </p:txBody>
      </p:sp>
      <p:pic>
        <p:nvPicPr>
          <p:cNvPr id="306" name="Google Shape;306;p43" descr="Digital Typography Embroidery"/>
          <p:cNvPicPr preferRelativeResize="0"/>
          <p:nvPr/>
        </p:nvPicPr>
        <p:blipFill rotWithShape="1">
          <a:blip r:embed="rId3">
            <a:alphaModFix/>
          </a:blip>
          <a:srcRect/>
          <a:stretch/>
        </p:blipFill>
        <p:spPr>
          <a:xfrm>
            <a:off x="5799436" y="1600200"/>
            <a:ext cx="6239071" cy="4679303"/>
          </a:xfrm>
          <a:prstGeom prst="rect">
            <a:avLst/>
          </a:prstGeom>
          <a:noFill/>
          <a:ln>
            <a:noFill/>
          </a:ln>
        </p:spPr>
      </p:pic>
      <p:pic>
        <p:nvPicPr>
          <p:cNvPr id="307" name="Google Shape;307;p43" descr="Digital Machine Program"/>
          <p:cNvPicPr preferRelativeResize="0"/>
          <p:nvPr/>
        </p:nvPicPr>
        <p:blipFill rotWithShape="1">
          <a:blip r:embed="rId4">
            <a:alphaModFix/>
          </a:blip>
          <a:srcRect l="30868" t="2971" r="1305" b="24492"/>
          <a:stretch/>
        </p:blipFill>
        <p:spPr>
          <a:xfrm>
            <a:off x="224003" y="1600200"/>
            <a:ext cx="5871998" cy="47098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4"/>
          <p:cNvSpPr txBox="1">
            <a:spLocks noGrp="1"/>
          </p:cNvSpPr>
          <p:nvPr>
            <p:ph type="title"/>
          </p:nvPr>
        </p:nvSpPr>
        <p:spPr>
          <a:xfrm>
            <a:off x="1062857" y="-45537"/>
            <a:ext cx="9905998" cy="107372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3600"/>
              <a:buFont typeface="Calibri"/>
              <a:buNone/>
            </a:pPr>
            <a:r>
              <a:rPr lang="en-US" sz="3600" b="1"/>
              <a:t>ANNYA MARCHENKO TSD PORTFOLIO CONCEPTS</a:t>
            </a:r>
            <a:endParaRPr/>
          </a:p>
        </p:txBody>
      </p:sp>
      <p:pic>
        <p:nvPicPr>
          <p:cNvPr id="314" name="Google Shape;314;p44" descr="Annya Marchenko Portfolio concepts"/>
          <p:cNvPicPr preferRelativeResize="0">
            <a:picLocks noGrp="1"/>
          </p:cNvPicPr>
          <p:nvPr>
            <p:ph type="body" idx="1"/>
          </p:nvPr>
        </p:nvPicPr>
        <p:blipFill rotWithShape="1">
          <a:blip r:embed="rId3">
            <a:alphaModFix/>
          </a:blip>
          <a:srcRect t="8928" b="3903"/>
          <a:stretch/>
        </p:blipFill>
        <p:spPr>
          <a:xfrm>
            <a:off x="6015856" y="946684"/>
            <a:ext cx="4448265" cy="5169941"/>
          </a:xfrm>
          <a:prstGeom prst="rect">
            <a:avLst/>
          </a:prstGeom>
          <a:noFill/>
          <a:ln>
            <a:noFill/>
          </a:ln>
        </p:spPr>
      </p:pic>
      <p:pic>
        <p:nvPicPr>
          <p:cNvPr id="315" name="Google Shape;315;p44" descr="Annya Marchenko Portfolio concepts"/>
          <p:cNvPicPr preferRelativeResize="0"/>
          <p:nvPr/>
        </p:nvPicPr>
        <p:blipFill rotWithShape="1">
          <a:blip r:embed="rId4">
            <a:alphaModFix/>
          </a:blip>
          <a:srcRect/>
          <a:stretch/>
        </p:blipFill>
        <p:spPr>
          <a:xfrm>
            <a:off x="1767887" y="913057"/>
            <a:ext cx="3927898" cy="523719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5"/>
          <p:cNvSpPr txBox="1">
            <a:spLocks noGrp="1"/>
          </p:cNvSpPr>
          <p:nvPr>
            <p:ph type="title"/>
          </p:nvPr>
        </p:nvSpPr>
        <p:spPr>
          <a:xfrm>
            <a:off x="499180" y="243840"/>
            <a:ext cx="11533493" cy="80772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1"/>
              </a:buClr>
              <a:buSzPts val="4000"/>
              <a:buFont typeface="Calibri"/>
              <a:buNone/>
            </a:pPr>
            <a:r>
              <a:rPr lang="en-US" sz="4000"/>
              <a:t>FACULTY WORKSHOP IN FRS WITH JUDITH SOLODKIN</a:t>
            </a:r>
            <a:endParaRPr sz="4000"/>
          </a:p>
        </p:txBody>
      </p:sp>
      <p:pic>
        <p:nvPicPr>
          <p:cNvPr id="322" name="Google Shape;322;p45" descr="FIT Faculty"/>
          <p:cNvPicPr preferRelativeResize="0"/>
          <p:nvPr/>
        </p:nvPicPr>
        <p:blipFill rotWithShape="1">
          <a:blip r:embed="rId3">
            <a:alphaModFix/>
          </a:blip>
          <a:srcRect/>
          <a:stretch/>
        </p:blipFill>
        <p:spPr>
          <a:xfrm>
            <a:off x="499180" y="1051560"/>
            <a:ext cx="6893490" cy="3548675"/>
          </a:xfrm>
          <a:prstGeom prst="rect">
            <a:avLst/>
          </a:prstGeom>
          <a:noFill/>
          <a:ln>
            <a:noFill/>
          </a:ln>
        </p:spPr>
      </p:pic>
      <p:pic>
        <p:nvPicPr>
          <p:cNvPr id="323" name="Google Shape;323;p45" descr="FIT Faculty"/>
          <p:cNvPicPr preferRelativeResize="0"/>
          <p:nvPr/>
        </p:nvPicPr>
        <p:blipFill rotWithShape="1">
          <a:blip r:embed="rId4">
            <a:alphaModFix/>
          </a:blip>
          <a:srcRect l="-1073" b="16936"/>
          <a:stretch/>
        </p:blipFill>
        <p:spPr>
          <a:xfrm>
            <a:off x="4948907" y="3383280"/>
            <a:ext cx="6893490" cy="3230880"/>
          </a:xfrm>
          <a:prstGeom prst="rect">
            <a:avLst/>
          </a:prstGeom>
          <a:noFill/>
          <a:ln>
            <a:noFill/>
          </a:ln>
        </p:spPr>
      </p:pic>
      <p:sp>
        <p:nvSpPr>
          <p:cNvPr id="324" name="Google Shape;324;p45"/>
          <p:cNvSpPr txBox="1"/>
          <p:nvPr/>
        </p:nvSpPr>
        <p:spPr>
          <a:xfrm>
            <a:off x="306634" y="4982944"/>
            <a:ext cx="4834820" cy="163121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chemeClr val="lt1"/>
                </a:solidFill>
                <a:latin typeface="Calibri"/>
                <a:ea typeface="Calibri"/>
                <a:cs typeface="Calibri"/>
                <a:sym typeface="Calibri"/>
              </a:rPr>
              <a:t>Faculty Research Space </a:t>
            </a:r>
            <a:endParaRPr/>
          </a:p>
          <a:p>
            <a:pPr marL="0" marR="0" lvl="0" indent="0" algn="l" rtl="0">
              <a:spcBef>
                <a:spcPts val="0"/>
              </a:spcBef>
              <a:spcAft>
                <a:spcPts val="0"/>
              </a:spcAft>
              <a:buNone/>
            </a:pPr>
            <a:r>
              <a:rPr lang="en-US" sz="2400">
                <a:solidFill>
                  <a:schemeClr val="lt1"/>
                </a:solidFill>
                <a:latin typeface="Calibri"/>
                <a:ea typeface="Calibri"/>
                <a:cs typeface="Calibri"/>
                <a:sym typeface="Calibri"/>
              </a:rPr>
              <a:t>Textile Surface Design</a:t>
            </a:r>
            <a:endParaRPr/>
          </a:p>
          <a:p>
            <a:pPr marL="0" marR="0" lvl="0" indent="0" algn="l" rtl="0">
              <a:spcBef>
                <a:spcPts val="0"/>
              </a:spcBef>
              <a:spcAft>
                <a:spcPts val="0"/>
              </a:spcAft>
              <a:buNone/>
            </a:pPr>
            <a:r>
              <a:rPr lang="en-US" sz="2400">
                <a:solidFill>
                  <a:schemeClr val="lt1"/>
                </a:solidFill>
                <a:latin typeface="Calibri"/>
                <a:ea typeface="Calibri"/>
                <a:cs typeface="Calibri"/>
                <a:sym typeface="Calibri"/>
              </a:rPr>
              <a:t>Textile Development and Marketing</a:t>
            </a:r>
            <a:endParaRPr/>
          </a:p>
          <a:p>
            <a:pPr marL="0" marR="0" lvl="0" indent="0" algn="l" rtl="0">
              <a:spcBef>
                <a:spcPts val="0"/>
              </a:spcBef>
              <a:spcAft>
                <a:spcPts val="0"/>
              </a:spcAft>
              <a:buNone/>
            </a:pPr>
            <a:endParaRPr sz="2800">
              <a:solidFill>
                <a:schemeClr val="lt1"/>
              </a:solidFill>
              <a:latin typeface="Calibri"/>
              <a:ea typeface="Calibri"/>
              <a:cs typeface="Calibri"/>
              <a:sym typeface="Calibri"/>
            </a:endParaRPr>
          </a:p>
        </p:txBody>
      </p:sp>
      <p:sp>
        <p:nvSpPr>
          <p:cNvPr id="325" name="Google Shape;325;p45"/>
          <p:cNvSpPr txBox="1"/>
          <p:nvPr/>
        </p:nvSpPr>
        <p:spPr>
          <a:xfrm>
            <a:off x="7973291" y="1051560"/>
            <a:ext cx="3719529" cy="156966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chemeClr val="lt1"/>
                </a:solidFill>
                <a:latin typeface="Calibri"/>
                <a:ea typeface="Calibri"/>
                <a:cs typeface="Calibri"/>
                <a:sym typeface="Calibri"/>
              </a:rPr>
              <a:t>Accessories</a:t>
            </a:r>
            <a:endParaRPr/>
          </a:p>
          <a:p>
            <a:pPr marL="0" marR="0" lvl="0" indent="0" algn="l" rtl="0">
              <a:spcBef>
                <a:spcPts val="0"/>
              </a:spcBef>
              <a:spcAft>
                <a:spcPts val="0"/>
              </a:spcAft>
              <a:buNone/>
            </a:pPr>
            <a:r>
              <a:rPr lang="en-US" sz="2400">
                <a:solidFill>
                  <a:schemeClr val="lt1"/>
                </a:solidFill>
                <a:latin typeface="Calibri"/>
                <a:ea typeface="Calibri"/>
                <a:cs typeface="Calibri"/>
                <a:sym typeface="Calibri"/>
              </a:rPr>
              <a:t>Fashion Design</a:t>
            </a:r>
            <a:endParaRPr/>
          </a:p>
          <a:p>
            <a:pPr marL="0" marR="0" lvl="0" indent="0" algn="l" rtl="0">
              <a:spcBef>
                <a:spcPts val="0"/>
              </a:spcBef>
              <a:spcAft>
                <a:spcPts val="0"/>
              </a:spcAft>
              <a:buNone/>
            </a:pPr>
            <a:r>
              <a:rPr lang="en-US" sz="2400">
                <a:solidFill>
                  <a:schemeClr val="lt1"/>
                </a:solidFill>
                <a:latin typeface="Calibri"/>
                <a:ea typeface="Calibri"/>
                <a:cs typeface="Calibri"/>
                <a:sym typeface="Calibri"/>
              </a:rPr>
              <a:t>PrintFX/FabLab</a:t>
            </a:r>
            <a:endParaRPr sz="2400">
              <a:solidFill>
                <a:schemeClr val="lt1"/>
              </a:solidFill>
              <a:latin typeface="Calibri"/>
              <a:ea typeface="Calibri"/>
              <a:cs typeface="Calibri"/>
              <a:sym typeface="Calibri"/>
            </a:endParaRPr>
          </a:p>
          <a:p>
            <a:pPr marL="0" marR="0" lvl="0" indent="0" algn="l" rtl="0">
              <a:spcBef>
                <a:spcPts val="0"/>
              </a:spcBef>
              <a:spcAft>
                <a:spcPts val="0"/>
              </a:spcAft>
              <a:buNone/>
            </a:pPr>
            <a:r>
              <a:rPr lang="en-US" sz="2400">
                <a:solidFill>
                  <a:schemeClr val="lt1"/>
                </a:solidFill>
                <a:latin typeface="Calibri"/>
                <a:ea typeface="Calibri"/>
                <a:cs typeface="Calibri"/>
                <a:sym typeface="Calibri"/>
              </a:rPr>
              <a:t>Graduate Studies</a:t>
            </a:r>
            <a:endParaRPr sz="2400">
              <a:solidFill>
                <a:schemeClr val="lt1"/>
              </a:solidFill>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pic>
        <p:nvPicPr>
          <p:cNvPr id="331" name="Google Shape;331;p46" descr="Adding Stitches to graphics"/>
          <p:cNvPicPr preferRelativeResize="0"/>
          <p:nvPr/>
        </p:nvPicPr>
        <p:blipFill rotWithShape="1">
          <a:blip r:embed="rId3">
            <a:alphaModFix/>
          </a:blip>
          <a:srcRect r="27955"/>
          <a:stretch/>
        </p:blipFill>
        <p:spPr>
          <a:xfrm rot="5400000">
            <a:off x="7798205" y="1438562"/>
            <a:ext cx="4362451" cy="3314133"/>
          </a:xfrm>
          <a:prstGeom prst="rect">
            <a:avLst/>
          </a:prstGeom>
          <a:noFill/>
          <a:ln>
            <a:noFill/>
          </a:ln>
        </p:spPr>
      </p:pic>
      <p:pic>
        <p:nvPicPr>
          <p:cNvPr id="332" name="Google Shape;332;p46" descr="Adding Stitches to graphics"/>
          <p:cNvPicPr preferRelativeResize="0"/>
          <p:nvPr/>
        </p:nvPicPr>
        <p:blipFill rotWithShape="1">
          <a:blip r:embed="rId4">
            <a:alphaModFix/>
          </a:blip>
          <a:srcRect l="7284" b="5752"/>
          <a:stretch/>
        </p:blipFill>
        <p:spPr>
          <a:xfrm>
            <a:off x="4827373" y="914403"/>
            <a:ext cx="2971370" cy="2249073"/>
          </a:xfrm>
          <a:prstGeom prst="rect">
            <a:avLst/>
          </a:prstGeom>
          <a:noFill/>
          <a:ln>
            <a:noFill/>
          </a:ln>
        </p:spPr>
      </p:pic>
      <p:pic>
        <p:nvPicPr>
          <p:cNvPr id="333" name="Google Shape;333;p46" descr="Adding Stitches to graphics"/>
          <p:cNvPicPr preferRelativeResize="0"/>
          <p:nvPr/>
        </p:nvPicPr>
        <p:blipFill rotWithShape="1">
          <a:blip r:embed="rId5">
            <a:alphaModFix/>
          </a:blip>
          <a:srcRect r="6105"/>
          <a:stretch/>
        </p:blipFill>
        <p:spPr>
          <a:xfrm>
            <a:off x="419281" y="914404"/>
            <a:ext cx="3987981" cy="5619746"/>
          </a:xfrm>
          <a:prstGeom prst="rect">
            <a:avLst/>
          </a:prstGeom>
          <a:noFill/>
          <a:ln>
            <a:noFill/>
          </a:ln>
        </p:spPr>
      </p:pic>
      <p:pic>
        <p:nvPicPr>
          <p:cNvPr id="334" name="Google Shape;334;p46" descr="Adding Stitches to graphics"/>
          <p:cNvPicPr preferRelativeResize="0"/>
          <p:nvPr/>
        </p:nvPicPr>
        <p:blipFill rotWithShape="1">
          <a:blip r:embed="rId6">
            <a:alphaModFix/>
          </a:blip>
          <a:srcRect/>
          <a:stretch/>
        </p:blipFill>
        <p:spPr>
          <a:xfrm>
            <a:off x="8322364" y="5548554"/>
            <a:ext cx="3320088" cy="947496"/>
          </a:xfrm>
          <a:prstGeom prst="rect">
            <a:avLst/>
          </a:prstGeom>
          <a:noFill/>
          <a:ln>
            <a:noFill/>
          </a:ln>
        </p:spPr>
      </p:pic>
      <p:pic>
        <p:nvPicPr>
          <p:cNvPr id="335" name="Google Shape;335;p46" descr="Adding Stitches to graphics"/>
          <p:cNvPicPr preferRelativeResize="0"/>
          <p:nvPr/>
        </p:nvPicPr>
        <p:blipFill rotWithShape="1">
          <a:blip r:embed="rId7">
            <a:alphaModFix/>
          </a:blip>
          <a:srcRect/>
          <a:stretch/>
        </p:blipFill>
        <p:spPr>
          <a:xfrm>
            <a:off x="4827373" y="3784156"/>
            <a:ext cx="2971370" cy="2749993"/>
          </a:xfrm>
          <a:prstGeom prst="rect">
            <a:avLst/>
          </a:prstGeom>
          <a:noFill/>
          <a:ln>
            <a:noFill/>
          </a:ln>
        </p:spPr>
      </p:pic>
      <p:sp>
        <p:nvSpPr>
          <p:cNvPr id="336" name="Google Shape;336;p46"/>
          <p:cNvSpPr txBox="1"/>
          <p:nvPr/>
        </p:nvSpPr>
        <p:spPr>
          <a:xfrm>
            <a:off x="2813446" y="106270"/>
            <a:ext cx="6999224"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000" b="1">
                <a:solidFill>
                  <a:schemeClr val="lt1"/>
                </a:solidFill>
                <a:latin typeface="Calibri"/>
                <a:ea typeface="Calibri"/>
                <a:cs typeface="Calibri"/>
                <a:sym typeface="Calibri"/>
              </a:rPr>
              <a:t>ADDING STITCHES TO GRAPHICS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pic>
        <p:nvPicPr>
          <p:cNvPr id="342" name="Google Shape;342;p47" descr="Monkey Embroidery"/>
          <p:cNvPicPr preferRelativeResize="0"/>
          <p:nvPr/>
        </p:nvPicPr>
        <p:blipFill rotWithShape="1">
          <a:blip r:embed="rId3">
            <a:alphaModFix/>
          </a:blip>
          <a:srcRect/>
          <a:stretch/>
        </p:blipFill>
        <p:spPr>
          <a:xfrm>
            <a:off x="7026045" y="817196"/>
            <a:ext cx="4916490" cy="5562600"/>
          </a:xfrm>
          <a:prstGeom prst="rect">
            <a:avLst/>
          </a:prstGeom>
          <a:noFill/>
          <a:ln>
            <a:noFill/>
          </a:ln>
        </p:spPr>
      </p:pic>
      <p:pic>
        <p:nvPicPr>
          <p:cNvPr id="343" name="Google Shape;343;p47" descr="File Creation"/>
          <p:cNvPicPr preferRelativeResize="0"/>
          <p:nvPr/>
        </p:nvPicPr>
        <p:blipFill rotWithShape="1">
          <a:blip r:embed="rId4">
            <a:alphaModFix/>
          </a:blip>
          <a:srcRect t="4712" b="8295"/>
          <a:stretch/>
        </p:blipFill>
        <p:spPr>
          <a:xfrm>
            <a:off x="329071" y="816348"/>
            <a:ext cx="4424352" cy="2950796"/>
          </a:xfrm>
          <a:prstGeom prst="rect">
            <a:avLst/>
          </a:prstGeom>
          <a:noFill/>
          <a:ln>
            <a:noFill/>
          </a:ln>
        </p:spPr>
      </p:pic>
      <p:pic>
        <p:nvPicPr>
          <p:cNvPr id="344" name="Google Shape;344;p47" descr="File Creation"/>
          <p:cNvPicPr preferRelativeResize="0"/>
          <p:nvPr/>
        </p:nvPicPr>
        <p:blipFill rotWithShape="1">
          <a:blip r:embed="rId5">
            <a:alphaModFix/>
          </a:blip>
          <a:srcRect l="3419" r="23027" b="11316"/>
          <a:stretch/>
        </p:blipFill>
        <p:spPr>
          <a:xfrm>
            <a:off x="3735715" y="2787475"/>
            <a:ext cx="2860482" cy="3592321"/>
          </a:xfrm>
          <a:prstGeom prst="rect">
            <a:avLst/>
          </a:prstGeom>
          <a:noFill/>
          <a:ln>
            <a:noFill/>
          </a:ln>
        </p:spPr>
      </p:pic>
      <p:sp>
        <p:nvSpPr>
          <p:cNvPr id="345" name="Google Shape;345;p47"/>
          <p:cNvSpPr txBox="1"/>
          <p:nvPr/>
        </p:nvSpPr>
        <p:spPr>
          <a:xfrm>
            <a:off x="4719450" y="92600"/>
            <a:ext cx="2753100" cy="647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900"/>
              <a:buFont typeface="Calibri"/>
              <a:buNone/>
            </a:pPr>
            <a:r>
              <a:rPr lang="en-US" sz="3900" b="1">
                <a:solidFill>
                  <a:schemeClr val="lt1"/>
                </a:solidFill>
                <a:latin typeface="Calibri"/>
                <a:ea typeface="Calibri"/>
                <a:cs typeface="Calibri"/>
                <a:sym typeface="Calibri"/>
              </a:rPr>
              <a:t>File creation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2"/>
          <p:cNvSpPr txBox="1">
            <a:spLocks noGrp="1"/>
          </p:cNvSpPr>
          <p:nvPr>
            <p:ph type="title"/>
          </p:nvPr>
        </p:nvSpPr>
        <p:spPr>
          <a:xfrm>
            <a:off x="8723312" y="5972170"/>
            <a:ext cx="4514849" cy="59055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1"/>
              </a:buClr>
              <a:buSzPts val="2880"/>
              <a:buFont typeface="Calibri"/>
              <a:buNone/>
            </a:pPr>
            <a:r>
              <a:rPr lang="en-US" sz="2880"/>
              <a:t>NY TIMES </a:t>
            </a:r>
            <a:br>
              <a:rPr lang="en-US" sz="2880"/>
            </a:br>
            <a:r>
              <a:rPr lang="en-US" sz="2880"/>
              <a:t>MARCH 7, 1971</a:t>
            </a:r>
            <a:endParaRPr/>
          </a:p>
        </p:txBody>
      </p:sp>
      <p:pic>
        <p:nvPicPr>
          <p:cNvPr id="216" name="Google Shape;216;p32" descr="Embroidery invades even the casual fashions" title="Embroidery invades even the casual fashions"/>
          <p:cNvPicPr preferRelativeResize="0"/>
          <p:nvPr/>
        </p:nvPicPr>
        <p:blipFill rotWithShape="1">
          <a:blip r:embed="rId3">
            <a:alphaModFix/>
          </a:blip>
          <a:srcRect/>
          <a:stretch/>
        </p:blipFill>
        <p:spPr>
          <a:xfrm>
            <a:off x="1211262" y="162775"/>
            <a:ext cx="9769475" cy="2693881"/>
          </a:xfrm>
          <a:prstGeom prst="rect">
            <a:avLst/>
          </a:prstGeom>
          <a:noFill/>
          <a:ln>
            <a:noFill/>
          </a:ln>
        </p:spPr>
      </p:pic>
      <p:pic>
        <p:nvPicPr>
          <p:cNvPr id="217" name="Google Shape;217;p32" descr="exceprt from NY Times in 1971" title="exceprt from NY Times in 1971"/>
          <p:cNvPicPr preferRelativeResize="0"/>
          <p:nvPr/>
        </p:nvPicPr>
        <p:blipFill rotWithShape="1">
          <a:blip r:embed="rId4">
            <a:alphaModFix/>
          </a:blip>
          <a:srcRect/>
          <a:stretch/>
        </p:blipFill>
        <p:spPr>
          <a:xfrm>
            <a:off x="3838575" y="3087139"/>
            <a:ext cx="4514848" cy="347558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A6249-2B72-0C40-A29C-53B1510E1AC8}"/>
              </a:ext>
            </a:extLst>
          </p:cNvPr>
          <p:cNvSpPr>
            <a:spLocks noGrp="1"/>
          </p:cNvSpPr>
          <p:nvPr>
            <p:ph type="title"/>
          </p:nvPr>
        </p:nvSpPr>
        <p:spPr>
          <a:xfrm>
            <a:off x="3994109" y="95250"/>
            <a:ext cx="4686301" cy="647700"/>
          </a:xfrm>
        </p:spPr>
        <p:txBody>
          <a:bodyPr>
            <a:normAutofit fontScale="90000"/>
          </a:bodyPr>
          <a:lstStyle/>
          <a:p>
            <a:r>
              <a:rPr lang="en-US" sz="4000" b="1" dirty="0"/>
              <a:t>Monkey “Dancing”</a:t>
            </a:r>
          </a:p>
        </p:txBody>
      </p:sp>
      <p:pic>
        <p:nvPicPr>
          <p:cNvPr id="6" name="Video.MOV" descr="Monkey Embroidery">
            <a:hlinkClick r:id="" action="ppaction://media"/>
            <a:extLst>
              <a:ext uri="{FF2B5EF4-FFF2-40B4-BE49-F238E27FC236}">
                <a16:creationId xmlns:a16="http://schemas.microsoft.com/office/drawing/2014/main" id="{C8BD2BBF-F0E1-B347-B3BC-D0B102EE2D6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11221" y="1001108"/>
            <a:ext cx="9652079" cy="5437792"/>
          </a:xfrm>
          <a:prstGeom prst="rect">
            <a:avLst/>
          </a:prstGeom>
        </p:spPr>
      </p:pic>
    </p:spTree>
    <p:extLst>
      <p:ext uri="{BB962C8B-B14F-4D97-AF65-F5344CB8AC3E}">
        <p14:creationId xmlns:p14="http://schemas.microsoft.com/office/powerpoint/2010/main" val="3192278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08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49"/>
          <p:cNvSpPr txBox="1">
            <a:spLocks noGrp="1"/>
          </p:cNvSpPr>
          <p:nvPr>
            <p:ph type="title"/>
          </p:nvPr>
        </p:nvSpPr>
        <p:spPr>
          <a:xfrm>
            <a:off x="779606" y="462876"/>
            <a:ext cx="5579630" cy="143644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3959"/>
              <a:buFont typeface="Calibri"/>
              <a:buNone/>
            </a:pPr>
            <a:r>
              <a:rPr lang="en-US" sz="3959" b="1"/>
              <a:t>RUTH JEYAVEERAN</a:t>
            </a:r>
            <a:br>
              <a:rPr lang="en-US" sz="3959" b="1"/>
            </a:br>
            <a:r>
              <a:rPr lang="en-US" sz="3959" b="1"/>
              <a:t>“THE SEVEN SEAS”</a:t>
            </a:r>
            <a:br>
              <a:rPr lang="en-US" sz="3600" b="1"/>
            </a:br>
            <a:endParaRPr sz="3600" b="1"/>
          </a:p>
        </p:txBody>
      </p:sp>
      <p:pic>
        <p:nvPicPr>
          <p:cNvPr id="359" name="Google Shape;359;p49" descr="The Seven Seas Embroidery"/>
          <p:cNvPicPr preferRelativeResize="0"/>
          <p:nvPr/>
        </p:nvPicPr>
        <p:blipFill rotWithShape="1">
          <a:blip r:embed="rId3">
            <a:alphaModFix/>
          </a:blip>
          <a:srcRect r="-30" b="5527"/>
          <a:stretch/>
        </p:blipFill>
        <p:spPr>
          <a:xfrm>
            <a:off x="779606" y="1518324"/>
            <a:ext cx="5314806" cy="4876800"/>
          </a:xfrm>
          <a:prstGeom prst="rect">
            <a:avLst/>
          </a:prstGeom>
          <a:noFill/>
          <a:ln>
            <a:noFill/>
          </a:ln>
        </p:spPr>
      </p:pic>
      <p:pic>
        <p:nvPicPr>
          <p:cNvPr id="360" name="Google Shape;360;p49" descr="The Seven Seas Embroidery"/>
          <p:cNvPicPr preferRelativeResize="0"/>
          <p:nvPr/>
        </p:nvPicPr>
        <p:blipFill rotWithShape="1">
          <a:blip r:embed="rId4">
            <a:alphaModFix/>
          </a:blip>
          <a:srcRect/>
          <a:stretch/>
        </p:blipFill>
        <p:spPr>
          <a:xfrm>
            <a:off x="6837217" y="0"/>
            <a:ext cx="5143500" cy="6858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50" descr="Digital embroidery and smart textiles"/>
          <p:cNvSpPr/>
          <p:nvPr/>
        </p:nvSpPr>
        <p:spPr>
          <a:xfrm>
            <a:off x="534923" y="320040"/>
            <a:ext cx="11125199" cy="1164335"/>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67" name="Google Shape;367;p50"/>
          <p:cNvSpPr txBox="1">
            <a:spLocks noGrp="1"/>
          </p:cNvSpPr>
          <p:nvPr>
            <p:ph type="title"/>
          </p:nvPr>
        </p:nvSpPr>
        <p:spPr>
          <a:xfrm>
            <a:off x="2124500" y="320050"/>
            <a:ext cx="8141100" cy="627600"/>
          </a:xfrm>
          <a:prstGeom prst="rect">
            <a:avLst/>
          </a:prstGeom>
          <a:noFill/>
          <a:ln>
            <a:noFill/>
          </a:ln>
        </p:spPr>
        <p:txBody>
          <a:bodyPr spcFirstLastPara="1" wrap="square" lIns="0" tIns="12050" rIns="0" bIns="0" anchor="ctr" anchorCtr="0">
            <a:noAutofit/>
          </a:bodyPr>
          <a:lstStyle/>
          <a:p>
            <a:pPr marL="12700" lvl="0" indent="0" algn="l" rtl="0">
              <a:lnSpc>
                <a:spcPct val="100000"/>
              </a:lnSpc>
              <a:spcBef>
                <a:spcPts val="0"/>
              </a:spcBef>
              <a:spcAft>
                <a:spcPts val="0"/>
              </a:spcAft>
              <a:buClr>
                <a:schemeClr val="lt1"/>
              </a:buClr>
              <a:buSzPts val="4000"/>
              <a:buFont typeface="Calibri"/>
              <a:buNone/>
            </a:pPr>
            <a:r>
              <a:rPr lang="en-US" sz="4000" b="1"/>
              <a:t>Digital Embroidery and Smart Textiles</a:t>
            </a:r>
            <a:endParaRPr sz="4000" b="1"/>
          </a:p>
        </p:txBody>
      </p:sp>
      <p:sp>
        <p:nvSpPr>
          <p:cNvPr id="368" name="Google Shape;368;p50" descr="Digital Embroidery and Smart Textiles"/>
          <p:cNvSpPr/>
          <p:nvPr/>
        </p:nvSpPr>
        <p:spPr>
          <a:xfrm>
            <a:off x="3281171" y="1179576"/>
            <a:ext cx="5663171" cy="4247387"/>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51"/>
          <p:cNvSpPr txBox="1">
            <a:spLocks noGrp="1"/>
          </p:cNvSpPr>
          <p:nvPr>
            <p:ph type="title"/>
          </p:nvPr>
        </p:nvSpPr>
        <p:spPr>
          <a:xfrm>
            <a:off x="1981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4400"/>
              <a:buFont typeface="Calibri"/>
              <a:buNone/>
            </a:pPr>
            <a:r>
              <a:rPr lang="en-US" sz="4400" cap="none">
                <a:solidFill>
                  <a:schemeClr val="lt1"/>
                </a:solidFill>
                <a:latin typeface="Calibri"/>
                <a:ea typeface="Calibri"/>
                <a:cs typeface="Calibri"/>
                <a:sym typeface="Calibri"/>
              </a:rPr>
              <a:t>Lilypad/Sparkfun &amp; Adafruit </a:t>
            </a:r>
            <a:endParaRPr sz="4400" cap="none">
              <a:solidFill>
                <a:schemeClr val="lt1"/>
              </a:solidFill>
              <a:latin typeface="Calibri"/>
              <a:ea typeface="Calibri"/>
              <a:cs typeface="Calibri"/>
              <a:sym typeface="Calibri"/>
            </a:endParaRPr>
          </a:p>
        </p:txBody>
      </p:sp>
      <p:sp>
        <p:nvSpPr>
          <p:cNvPr id="375" name="Google Shape;375;p51"/>
          <p:cNvSpPr txBox="1">
            <a:spLocks noGrp="1"/>
          </p:cNvSpPr>
          <p:nvPr>
            <p:ph type="body" idx="1"/>
          </p:nvPr>
        </p:nvSpPr>
        <p:spPr>
          <a:xfrm>
            <a:off x="1707416" y="1417638"/>
            <a:ext cx="8229600" cy="452596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lt1"/>
              </a:buClr>
              <a:buSzPts val="2400"/>
              <a:buChar char="•"/>
            </a:pPr>
            <a:r>
              <a:rPr lang="en-US" sz="2400" cap="none">
                <a:solidFill>
                  <a:schemeClr val="lt1"/>
                </a:solidFill>
                <a:latin typeface="Calibri"/>
                <a:ea typeface="Calibri"/>
                <a:cs typeface="Calibri"/>
                <a:sym typeface="Calibri"/>
              </a:rPr>
              <a:t>Microcontrollers</a:t>
            </a:r>
            <a:endParaRPr sz="2400" cap="none">
              <a:solidFill>
                <a:schemeClr val="lt1"/>
              </a:solidFill>
              <a:latin typeface="Calibri"/>
              <a:ea typeface="Calibri"/>
              <a:cs typeface="Calibri"/>
              <a:sym typeface="Calibri"/>
            </a:endParaRPr>
          </a:p>
          <a:p>
            <a:pPr marL="342900" lvl="0" indent="-342900" algn="l" rtl="0">
              <a:spcBef>
                <a:spcPts val="480"/>
              </a:spcBef>
              <a:spcAft>
                <a:spcPts val="0"/>
              </a:spcAft>
              <a:buClr>
                <a:schemeClr val="lt1"/>
              </a:buClr>
              <a:buSzPts val="2400"/>
              <a:buChar char="•"/>
            </a:pPr>
            <a:r>
              <a:rPr lang="en-US" sz="2400" cap="none">
                <a:solidFill>
                  <a:schemeClr val="lt1"/>
                </a:solidFill>
                <a:latin typeface="Calibri"/>
                <a:ea typeface="Calibri"/>
                <a:cs typeface="Calibri"/>
                <a:sym typeface="Calibri"/>
              </a:rPr>
              <a:t>Sensors: motion/direction/orientation (accelerometer/gyroscope/magnetometer), temperature, light, color, vibration</a:t>
            </a:r>
            <a:endParaRPr/>
          </a:p>
          <a:p>
            <a:pPr marL="342900" lvl="0" indent="-342900" algn="l" rtl="0">
              <a:spcBef>
                <a:spcPts val="480"/>
              </a:spcBef>
              <a:spcAft>
                <a:spcPts val="0"/>
              </a:spcAft>
              <a:buClr>
                <a:schemeClr val="lt1"/>
              </a:buClr>
              <a:buSzPts val="2400"/>
              <a:buChar char="•"/>
            </a:pPr>
            <a:r>
              <a:rPr lang="en-US" sz="2400" cap="none">
                <a:solidFill>
                  <a:schemeClr val="lt1"/>
                </a:solidFill>
                <a:latin typeface="Calibri"/>
                <a:ea typeface="Calibri"/>
                <a:cs typeface="Calibri"/>
                <a:sym typeface="Calibri"/>
              </a:rPr>
              <a:t>Some can be bluetooth controlled</a:t>
            </a:r>
            <a:endParaRPr/>
          </a:p>
          <a:p>
            <a:pPr marL="342900" lvl="0" indent="-342900" algn="l" rtl="0">
              <a:spcBef>
                <a:spcPts val="480"/>
              </a:spcBef>
              <a:spcAft>
                <a:spcPts val="0"/>
              </a:spcAft>
              <a:buClr>
                <a:schemeClr val="lt1"/>
              </a:buClr>
              <a:buSzPts val="2400"/>
              <a:buChar char="•"/>
            </a:pPr>
            <a:r>
              <a:rPr lang="en-US" sz="2400" cap="none">
                <a:solidFill>
                  <a:schemeClr val="lt1"/>
                </a:solidFill>
                <a:latin typeface="Calibri"/>
                <a:ea typeface="Calibri"/>
                <a:cs typeface="Calibri"/>
                <a:sym typeface="Calibri"/>
              </a:rPr>
              <a:t>Speakers, buzzers, switches, MP3 player etc  </a:t>
            </a:r>
            <a:endParaRPr sz="2400" cap="none">
              <a:solidFill>
                <a:schemeClr val="lt1"/>
              </a:solidFill>
              <a:latin typeface="Calibri"/>
              <a:ea typeface="Calibri"/>
              <a:cs typeface="Calibri"/>
              <a:sym typeface="Calibri"/>
            </a:endParaRPr>
          </a:p>
        </p:txBody>
      </p:sp>
      <p:pic>
        <p:nvPicPr>
          <p:cNvPr id="376" name="Google Shape;376;p51" descr="Lilypad Arduino"/>
          <p:cNvPicPr preferRelativeResize="0"/>
          <p:nvPr/>
        </p:nvPicPr>
        <p:blipFill rotWithShape="1">
          <a:blip r:embed="rId3">
            <a:alphaModFix/>
          </a:blip>
          <a:srcRect/>
          <a:stretch/>
        </p:blipFill>
        <p:spPr>
          <a:xfrm>
            <a:off x="3674103" y="4090354"/>
            <a:ext cx="2444112" cy="2444112"/>
          </a:xfrm>
          <a:prstGeom prst="rect">
            <a:avLst/>
          </a:prstGeom>
          <a:noFill/>
          <a:ln>
            <a:noFill/>
          </a:ln>
        </p:spPr>
      </p:pic>
      <p:pic>
        <p:nvPicPr>
          <p:cNvPr id="377" name="Google Shape;377;p51" descr="Lilypad Arduino"/>
          <p:cNvPicPr preferRelativeResize="0"/>
          <p:nvPr/>
        </p:nvPicPr>
        <p:blipFill rotWithShape="1">
          <a:blip r:embed="rId4">
            <a:alphaModFix/>
          </a:blip>
          <a:srcRect/>
          <a:stretch/>
        </p:blipFill>
        <p:spPr>
          <a:xfrm>
            <a:off x="1707416" y="4790163"/>
            <a:ext cx="1300397" cy="1300397"/>
          </a:xfrm>
          <a:prstGeom prst="rect">
            <a:avLst/>
          </a:prstGeom>
          <a:noFill/>
          <a:ln>
            <a:noFill/>
          </a:ln>
        </p:spPr>
      </p:pic>
      <p:pic>
        <p:nvPicPr>
          <p:cNvPr id="378" name="Google Shape;378;p51" descr="Adafruit"/>
          <p:cNvPicPr preferRelativeResize="0"/>
          <p:nvPr/>
        </p:nvPicPr>
        <p:blipFill rotWithShape="1">
          <a:blip r:embed="rId5">
            <a:alphaModFix/>
          </a:blip>
          <a:srcRect/>
          <a:stretch/>
        </p:blipFill>
        <p:spPr>
          <a:xfrm>
            <a:off x="6784507" y="4090354"/>
            <a:ext cx="3017811" cy="22682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52"/>
          <p:cNvSpPr txBox="1">
            <a:spLocks noGrp="1"/>
          </p:cNvSpPr>
          <p:nvPr>
            <p:ph type="title"/>
          </p:nvPr>
        </p:nvSpPr>
        <p:spPr>
          <a:xfrm>
            <a:off x="3272098" y="353175"/>
            <a:ext cx="5647800" cy="629100"/>
          </a:xfrm>
          <a:prstGeom prst="rect">
            <a:avLst/>
          </a:prstGeom>
          <a:noFill/>
          <a:ln>
            <a:noFill/>
          </a:ln>
        </p:spPr>
        <p:txBody>
          <a:bodyPr spcFirstLastPara="1" wrap="square" lIns="0" tIns="13325" rIns="0" bIns="0" anchor="ctr" anchorCtr="0">
            <a:noAutofit/>
          </a:bodyPr>
          <a:lstStyle/>
          <a:p>
            <a:pPr marL="12700" lvl="0" indent="0" algn="l" rtl="0">
              <a:lnSpc>
                <a:spcPct val="100000"/>
              </a:lnSpc>
              <a:spcBef>
                <a:spcPts val="0"/>
              </a:spcBef>
              <a:spcAft>
                <a:spcPts val="0"/>
              </a:spcAft>
              <a:buClr>
                <a:schemeClr val="lt1"/>
              </a:buClr>
              <a:buSzPts val="4000"/>
              <a:buFont typeface="Calibri"/>
              <a:buNone/>
            </a:pPr>
            <a:r>
              <a:rPr lang="en-US" sz="4000" b="1"/>
              <a:t>TEXTILE APPLICATIONS</a:t>
            </a:r>
            <a:endParaRPr/>
          </a:p>
        </p:txBody>
      </p:sp>
      <p:sp>
        <p:nvSpPr>
          <p:cNvPr id="384" name="Google Shape;384;p52"/>
          <p:cNvSpPr txBox="1"/>
          <p:nvPr/>
        </p:nvSpPr>
        <p:spPr>
          <a:xfrm>
            <a:off x="625826" y="1410400"/>
            <a:ext cx="4336200" cy="4102800"/>
          </a:xfrm>
          <a:prstGeom prst="rect">
            <a:avLst/>
          </a:prstGeom>
          <a:noFill/>
          <a:ln>
            <a:noFill/>
          </a:ln>
        </p:spPr>
        <p:txBody>
          <a:bodyPr spcFirstLastPara="1" wrap="square" lIns="0" tIns="15875" rIns="0" bIns="0" anchor="t" anchorCtr="0">
            <a:noAutofit/>
          </a:bodyPr>
          <a:lstStyle/>
          <a:p>
            <a:pPr marL="355600" marR="0" lvl="0" indent="-342900" algn="l" rtl="0">
              <a:lnSpc>
                <a:spcPct val="117592"/>
              </a:lnSpc>
              <a:spcBef>
                <a:spcPts val="0"/>
              </a:spcBef>
              <a:spcAft>
                <a:spcPts val="0"/>
              </a:spcAft>
              <a:buClr>
                <a:srgbClr val="FFFFFF"/>
              </a:buClr>
              <a:buSzPts val="2700"/>
              <a:buFont typeface="Arial"/>
              <a:buChar char="•"/>
            </a:pPr>
            <a:r>
              <a:rPr lang="en-US" sz="2700">
                <a:solidFill>
                  <a:srgbClr val="FFFFFF"/>
                </a:solidFill>
                <a:latin typeface="Arial"/>
                <a:ea typeface="Arial"/>
                <a:cs typeface="Arial"/>
                <a:sym typeface="Arial"/>
              </a:rPr>
              <a:t>Textile conductors</a:t>
            </a:r>
            <a:endParaRPr sz="2700">
              <a:solidFill>
                <a:schemeClr val="lt1"/>
              </a:solidFill>
              <a:latin typeface="Arial"/>
              <a:ea typeface="Arial"/>
              <a:cs typeface="Arial"/>
              <a:sym typeface="Arial"/>
            </a:endParaRPr>
          </a:p>
          <a:p>
            <a:pPr marL="355600" marR="0" lvl="0" indent="-342900" algn="l" rtl="0">
              <a:lnSpc>
                <a:spcPct val="115370"/>
              </a:lnSpc>
              <a:spcBef>
                <a:spcPts val="0"/>
              </a:spcBef>
              <a:spcAft>
                <a:spcPts val="0"/>
              </a:spcAft>
              <a:buClr>
                <a:srgbClr val="FFFFFF"/>
              </a:buClr>
              <a:buSzPts val="2700"/>
              <a:buFont typeface="Arial"/>
              <a:buChar char="•"/>
            </a:pPr>
            <a:r>
              <a:rPr lang="en-US" sz="2700">
                <a:solidFill>
                  <a:srgbClr val="FFFFFF"/>
                </a:solidFill>
                <a:latin typeface="Arial"/>
                <a:ea typeface="Arial"/>
                <a:cs typeface="Arial"/>
                <a:sym typeface="Arial"/>
              </a:rPr>
              <a:t>Textile heating</a:t>
            </a:r>
            <a:endParaRPr sz="2700">
              <a:solidFill>
                <a:schemeClr val="lt1"/>
              </a:solidFill>
              <a:latin typeface="Arial"/>
              <a:ea typeface="Arial"/>
              <a:cs typeface="Arial"/>
              <a:sym typeface="Arial"/>
            </a:endParaRPr>
          </a:p>
          <a:p>
            <a:pPr marL="355600" marR="0" lvl="0" indent="-342900" algn="l" rtl="0">
              <a:lnSpc>
                <a:spcPct val="116481"/>
              </a:lnSpc>
              <a:spcBef>
                <a:spcPts val="0"/>
              </a:spcBef>
              <a:spcAft>
                <a:spcPts val="0"/>
              </a:spcAft>
              <a:buClr>
                <a:srgbClr val="FFFFFF"/>
              </a:buClr>
              <a:buSzPts val="2700"/>
              <a:buFont typeface="Arial"/>
              <a:buChar char="•"/>
            </a:pPr>
            <a:r>
              <a:rPr lang="en-US" sz="2700">
                <a:solidFill>
                  <a:srgbClr val="FFFFFF"/>
                </a:solidFill>
                <a:latin typeface="Arial"/>
                <a:ea typeface="Arial"/>
                <a:cs typeface="Arial"/>
                <a:sym typeface="Arial"/>
              </a:rPr>
              <a:t>Textile sensors</a:t>
            </a:r>
            <a:endParaRPr sz="2700">
              <a:solidFill>
                <a:schemeClr val="lt1"/>
              </a:solidFill>
              <a:latin typeface="Arial"/>
              <a:ea typeface="Arial"/>
              <a:cs typeface="Arial"/>
              <a:sym typeface="Arial"/>
            </a:endParaRPr>
          </a:p>
          <a:p>
            <a:pPr marL="756285" marR="0" lvl="1" indent="-286385" algn="l" rtl="0">
              <a:lnSpc>
                <a:spcPct val="118936"/>
              </a:lnSpc>
              <a:spcBef>
                <a:spcPts val="0"/>
              </a:spcBef>
              <a:spcAft>
                <a:spcPts val="0"/>
              </a:spcAft>
              <a:buClr>
                <a:srgbClr val="FFFFFF"/>
              </a:buClr>
              <a:buSzPts val="2400"/>
              <a:buFont typeface="Arial"/>
              <a:buChar char="–"/>
            </a:pPr>
            <a:r>
              <a:rPr lang="en-US" sz="2350" b="0" i="0" u="none" strike="noStrike" cap="none">
                <a:solidFill>
                  <a:srgbClr val="FFFFFF"/>
                </a:solidFill>
                <a:latin typeface="Arial"/>
                <a:ea typeface="Arial"/>
                <a:cs typeface="Arial"/>
                <a:sym typeface="Arial"/>
              </a:rPr>
              <a:t>Temperature</a:t>
            </a:r>
            <a:endParaRPr sz="2350" b="0" i="0" u="none" strike="noStrike" cap="none">
              <a:solidFill>
                <a:schemeClr val="lt1"/>
              </a:solidFill>
              <a:latin typeface="Arial"/>
              <a:ea typeface="Arial"/>
              <a:cs typeface="Arial"/>
              <a:sym typeface="Arial"/>
            </a:endParaRPr>
          </a:p>
          <a:p>
            <a:pPr marL="756285" marR="0" lvl="1" indent="-286385" algn="l" rtl="0">
              <a:lnSpc>
                <a:spcPct val="118510"/>
              </a:lnSpc>
              <a:spcBef>
                <a:spcPts val="0"/>
              </a:spcBef>
              <a:spcAft>
                <a:spcPts val="0"/>
              </a:spcAft>
              <a:buClr>
                <a:srgbClr val="FFFFFF"/>
              </a:buClr>
              <a:buSzPts val="2400"/>
              <a:buFont typeface="Arial"/>
              <a:buChar char="–"/>
            </a:pPr>
            <a:r>
              <a:rPr lang="en-US" sz="2350" b="0" i="0" u="none" strike="noStrike" cap="none">
                <a:solidFill>
                  <a:srgbClr val="FFFFFF"/>
                </a:solidFill>
                <a:latin typeface="Arial"/>
                <a:ea typeface="Arial"/>
                <a:cs typeface="Arial"/>
                <a:sym typeface="Arial"/>
              </a:rPr>
              <a:t>Humidity</a:t>
            </a:r>
            <a:endParaRPr sz="2350" b="0" i="0" u="none" strike="noStrike" cap="none">
              <a:solidFill>
                <a:schemeClr val="lt1"/>
              </a:solidFill>
              <a:latin typeface="Arial"/>
              <a:ea typeface="Arial"/>
              <a:cs typeface="Arial"/>
              <a:sym typeface="Arial"/>
            </a:endParaRPr>
          </a:p>
          <a:p>
            <a:pPr marL="756285" marR="0" lvl="1" indent="-286385" algn="l" rtl="0">
              <a:lnSpc>
                <a:spcPct val="118510"/>
              </a:lnSpc>
              <a:spcBef>
                <a:spcPts val="0"/>
              </a:spcBef>
              <a:spcAft>
                <a:spcPts val="0"/>
              </a:spcAft>
              <a:buClr>
                <a:srgbClr val="FFFFFF"/>
              </a:buClr>
              <a:buSzPts val="2400"/>
              <a:buFont typeface="Arial"/>
              <a:buChar char="–"/>
            </a:pPr>
            <a:r>
              <a:rPr lang="en-US" sz="2350" b="0" i="0" u="none" strike="noStrike" cap="none">
                <a:solidFill>
                  <a:srgbClr val="FFFFFF"/>
                </a:solidFill>
                <a:latin typeface="Arial"/>
                <a:ea typeface="Arial"/>
                <a:cs typeface="Arial"/>
                <a:sym typeface="Arial"/>
              </a:rPr>
              <a:t>Pressure</a:t>
            </a:r>
            <a:endParaRPr sz="2350" b="0" i="0" u="none" strike="noStrike" cap="none">
              <a:solidFill>
                <a:schemeClr val="lt1"/>
              </a:solidFill>
              <a:latin typeface="Arial"/>
              <a:ea typeface="Arial"/>
              <a:cs typeface="Arial"/>
              <a:sym typeface="Arial"/>
            </a:endParaRPr>
          </a:p>
          <a:p>
            <a:pPr marL="756285" marR="0" lvl="1" indent="-286385" algn="l" rtl="0">
              <a:lnSpc>
                <a:spcPct val="118510"/>
              </a:lnSpc>
              <a:spcBef>
                <a:spcPts val="0"/>
              </a:spcBef>
              <a:spcAft>
                <a:spcPts val="0"/>
              </a:spcAft>
              <a:buClr>
                <a:srgbClr val="FFFFFF"/>
              </a:buClr>
              <a:buSzPts val="2400"/>
              <a:buFont typeface="Arial"/>
              <a:buChar char="–"/>
            </a:pPr>
            <a:r>
              <a:rPr lang="en-US" sz="2350" b="0" i="0" u="none" strike="noStrike" cap="none">
                <a:solidFill>
                  <a:srgbClr val="FFFFFF"/>
                </a:solidFill>
                <a:latin typeface="Arial"/>
                <a:ea typeface="Arial"/>
                <a:cs typeface="Arial"/>
                <a:sym typeface="Arial"/>
              </a:rPr>
              <a:t>EEG</a:t>
            </a:r>
            <a:endParaRPr sz="2350" b="0" i="0" u="none" strike="noStrike" cap="none">
              <a:solidFill>
                <a:schemeClr val="lt1"/>
              </a:solidFill>
              <a:latin typeface="Arial"/>
              <a:ea typeface="Arial"/>
              <a:cs typeface="Arial"/>
              <a:sym typeface="Arial"/>
            </a:endParaRPr>
          </a:p>
          <a:p>
            <a:pPr marL="756285" marR="0" lvl="1" indent="-286385" algn="l" rtl="0">
              <a:lnSpc>
                <a:spcPct val="118510"/>
              </a:lnSpc>
              <a:spcBef>
                <a:spcPts val="0"/>
              </a:spcBef>
              <a:spcAft>
                <a:spcPts val="0"/>
              </a:spcAft>
              <a:buClr>
                <a:srgbClr val="FFFFFF"/>
              </a:buClr>
              <a:buSzPts val="2400"/>
              <a:buFont typeface="Arial"/>
              <a:buChar char="–"/>
            </a:pPr>
            <a:r>
              <a:rPr lang="en-US" sz="2350" b="0" i="0" u="none" strike="noStrike" cap="none">
                <a:solidFill>
                  <a:srgbClr val="FFFFFF"/>
                </a:solidFill>
                <a:latin typeface="Arial"/>
                <a:ea typeface="Arial"/>
                <a:cs typeface="Arial"/>
                <a:sym typeface="Arial"/>
              </a:rPr>
              <a:t>ECG</a:t>
            </a:r>
            <a:endParaRPr sz="2350" b="0" i="0" u="none" strike="noStrike" cap="none">
              <a:solidFill>
                <a:schemeClr val="lt1"/>
              </a:solidFill>
              <a:latin typeface="Arial"/>
              <a:ea typeface="Arial"/>
              <a:cs typeface="Arial"/>
              <a:sym typeface="Arial"/>
            </a:endParaRPr>
          </a:p>
          <a:p>
            <a:pPr marL="756285" marR="0" lvl="1" indent="-286385" algn="l" rtl="0">
              <a:lnSpc>
                <a:spcPct val="118510"/>
              </a:lnSpc>
              <a:spcBef>
                <a:spcPts val="0"/>
              </a:spcBef>
              <a:spcAft>
                <a:spcPts val="0"/>
              </a:spcAft>
              <a:buClr>
                <a:srgbClr val="FFFFFF"/>
              </a:buClr>
              <a:buSzPts val="2400"/>
              <a:buFont typeface="Arial"/>
              <a:buChar char="–"/>
            </a:pPr>
            <a:r>
              <a:rPr lang="en-US" sz="2350" b="0" i="0" u="none" strike="noStrike" cap="none">
                <a:solidFill>
                  <a:srgbClr val="FFFFFF"/>
                </a:solidFill>
                <a:latin typeface="Arial"/>
                <a:ea typeface="Arial"/>
                <a:cs typeface="Arial"/>
                <a:sym typeface="Arial"/>
              </a:rPr>
              <a:t>Electrostimulation</a:t>
            </a:r>
            <a:endParaRPr sz="2350" b="0" i="0" u="none" strike="noStrike" cap="none">
              <a:solidFill>
                <a:schemeClr val="lt1"/>
              </a:solidFill>
              <a:latin typeface="Arial"/>
              <a:ea typeface="Arial"/>
              <a:cs typeface="Arial"/>
              <a:sym typeface="Arial"/>
            </a:endParaRPr>
          </a:p>
          <a:p>
            <a:pPr marL="756285" marR="0" lvl="1" indent="-286385" algn="l" rtl="0">
              <a:lnSpc>
                <a:spcPct val="117446"/>
              </a:lnSpc>
              <a:spcBef>
                <a:spcPts val="0"/>
              </a:spcBef>
              <a:spcAft>
                <a:spcPts val="0"/>
              </a:spcAft>
              <a:buClr>
                <a:srgbClr val="FFFFFF"/>
              </a:buClr>
              <a:buSzPts val="2400"/>
              <a:buFont typeface="Arial"/>
              <a:buChar char="–"/>
            </a:pPr>
            <a:r>
              <a:rPr lang="en-US" sz="2350" b="0" i="0" u="none" strike="noStrike" cap="none">
                <a:solidFill>
                  <a:srgbClr val="FFFFFF"/>
                </a:solidFill>
                <a:latin typeface="Arial"/>
                <a:ea typeface="Arial"/>
                <a:cs typeface="Arial"/>
                <a:sym typeface="Arial"/>
              </a:rPr>
              <a:t>Antenna structures</a:t>
            </a:r>
            <a:endParaRPr sz="2350" b="0" i="0" u="none" strike="noStrike" cap="none">
              <a:solidFill>
                <a:schemeClr val="lt1"/>
              </a:solidFill>
              <a:latin typeface="Arial"/>
              <a:ea typeface="Arial"/>
              <a:cs typeface="Arial"/>
              <a:sym typeface="Arial"/>
            </a:endParaRPr>
          </a:p>
          <a:p>
            <a:pPr marL="355600" marR="0" lvl="0" indent="-342900" algn="l" rtl="0">
              <a:lnSpc>
                <a:spcPct val="117407"/>
              </a:lnSpc>
              <a:spcBef>
                <a:spcPts val="0"/>
              </a:spcBef>
              <a:spcAft>
                <a:spcPts val="0"/>
              </a:spcAft>
              <a:buClr>
                <a:srgbClr val="FFFFFF"/>
              </a:buClr>
              <a:buSzPts val="2700"/>
              <a:buFont typeface="Arial"/>
              <a:buChar char="•"/>
            </a:pPr>
            <a:r>
              <a:rPr lang="en-US" sz="2700">
                <a:solidFill>
                  <a:srgbClr val="FFFFFF"/>
                </a:solidFill>
                <a:latin typeface="Arial"/>
                <a:ea typeface="Arial"/>
                <a:cs typeface="Arial"/>
                <a:sym typeface="Arial"/>
              </a:rPr>
              <a:t>Illuminated textiles</a:t>
            </a:r>
            <a:endParaRPr sz="2700">
              <a:solidFill>
                <a:schemeClr val="lt1"/>
              </a:solidFill>
              <a:latin typeface="Arial"/>
              <a:ea typeface="Arial"/>
              <a:cs typeface="Arial"/>
              <a:sym typeface="Arial"/>
            </a:endParaRPr>
          </a:p>
        </p:txBody>
      </p:sp>
      <p:pic>
        <p:nvPicPr>
          <p:cNvPr id="385" name="Google Shape;385;p52" descr="Lights attached with embroidery on fabric"/>
          <p:cNvPicPr preferRelativeResize="0"/>
          <p:nvPr/>
        </p:nvPicPr>
        <p:blipFill rotWithShape="1">
          <a:blip r:embed="rId3">
            <a:alphaModFix/>
          </a:blip>
          <a:srcRect/>
          <a:stretch/>
        </p:blipFill>
        <p:spPr>
          <a:xfrm>
            <a:off x="5221223" y="1410410"/>
            <a:ext cx="5945127" cy="438570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53"/>
          <p:cNvSpPr txBox="1">
            <a:spLocks noGrp="1"/>
          </p:cNvSpPr>
          <p:nvPr>
            <p:ph type="title"/>
          </p:nvPr>
        </p:nvSpPr>
        <p:spPr>
          <a:xfrm>
            <a:off x="412600" y="48975"/>
            <a:ext cx="11692800" cy="10599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3600"/>
              <a:buFont typeface="Calibri"/>
              <a:buNone/>
            </a:pPr>
            <a:r>
              <a:rPr lang="en-US" sz="2400" b="1"/>
              <a:t>Digital Embroidery with Conductive Thread at FIT’s Faculty Research Space </a:t>
            </a:r>
            <a:endParaRPr sz="2400" b="1"/>
          </a:p>
          <a:p>
            <a:pPr marL="0" lvl="0" indent="0" algn="ctr" rtl="0">
              <a:spcBef>
                <a:spcPts val="0"/>
              </a:spcBef>
              <a:spcAft>
                <a:spcPts val="0"/>
              </a:spcAft>
              <a:buClr>
                <a:schemeClr val="lt1"/>
              </a:buClr>
              <a:buSzPts val="3600"/>
              <a:buFont typeface="Calibri"/>
              <a:buNone/>
            </a:pPr>
            <a:r>
              <a:rPr lang="en-US" sz="2400" b="1"/>
              <a:t>TD/SC 204 Designing with Emerging Materials</a:t>
            </a:r>
            <a:endParaRPr sz="2400"/>
          </a:p>
        </p:txBody>
      </p:sp>
      <p:pic>
        <p:nvPicPr>
          <p:cNvPr id="392" name="Google Shape;392;p53" descr="Digital Embroidery Research"/>
          <p:cNvPicPr preferRelativeResize="0"/>
          <p:nvPr/>
        </p:nvPicPr>
        <p:blipFill>
          <a:blip r:embed="rId3">
            <a:alphaModFix/>
          </a:blip>
          <a:stretch>
            <a:fillRect/>
          </a:stretch>
        </p:blipFill>
        <p:spPr>
          <a:xfrm>
            <a:off x="2679425" y="1198273"/>
            <a:ext cx="7323249" cy="549333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54"/>
          <p:cNvSpPr txBox="1">
            <a:spLocks noGrp="1"/>
          </p:cNvSpPr>
          <p:nvPr>
            <p:ph type="title"/>
          </p:nvPr>
        </p:nvSpPr>
        <p:spPr>
          <a:xfrm>
            <a:off x="609600" y="274638"/>
            <a:ext cx="109728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Embroidered Antennas and Circuits</a:t>
            </a:r>
            <a:endParaRPr/>
          </a:p>
        </p:txBody>
      </p:sp>
      <p:pic>
        <p:nvPicPr>
          <p:cNvPr id="399" name="Google Shape;399;p54" descr="Embroidered Antennas and Circuits"/>
          <p:cNvPicPr preferRelativeResize="0"/>
          <p:nvPr/>
        </p:nvPicPr>
        <p:blipFill>
          <a:blip r:embed="rId3">
            <a:alphaModFix/>
          </a:blip>
          <a:stretch>
            <a:fillRect/>
          </a:stretch>
        </p:blipFill>
        <p:spPr>
          <a:xfrm>
            <a:off x="2348900" y="1865813"/>
            <a:ext cx="7620000" cy="4314825"/>
          </a:xfrm>
          <a:prstGeom prst="rect">
            <a:avLst/>
          </a:prstGeom>
          <a:noFill/>
          <a:ln>
            <a:noFill/>
          </a:ln>
        </p:spPr>
      </p:pic>
      <p:sp>
        <p:nvSpPr>
          <p:cNvPr id="400" name="Google Shape;400;p54"/>
          <p:cNvSpPr txBox="1"/>
          <p:nvPr/>
        </p:nvSpPr>
        <p:spPr>
          <a:xfrm>
            <a:off x="10115850" y="5397625"/>
            <a:ext cx="1894500" cy="74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solidFill>
                  <a:srgbClr val="FFFFFF"/>
                </a:solidFill>
                <a:latin typeface="Calibri"/>
                <a:ea typeface="Calibri"/>
                <a:cs typeface="Calibri"/>
                <a:sym typeface="Calibri"/>
              </a:rPr>
              <a:t>Ohio State University</a:t>
            </a:r>
            <a:endParaRPr sz="2400">
              <a:solidFill>
                <a:srgbClr val="FFFFFF"/>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pic>
        <p:nvPicPr>
          <p:cNvPr id="406" name="Google Shape;406;p55" descr="LED Wrist Bands"/>
          <p:cNvPicPr preferRelativeResize="0"/>
          <p:nvPr/>
        </p:nvPicPr>
        <p:blipFill rotWithShape="1">
          <a:blip r:embed="rId3">
            <a:alphaModFix/>
          </a:blip>
          <a:srcRect t="9617" r="-671" b="14790"/>
          <a:stretch/>
        </p:blipFill>
        <p:spPr>
          <a:xfrm>
            <a:off x="4428067" y="301395"/>
            <a:ext cx="6858000" cy="3862157"/>
          </a:xfrm>
          <a:prstGeom prst="rect">
            <a:avLst/>
          </a:prstGeom>
          <a:noFill/>
          <a:ln>
            <a:noFill/>
          </a:ln>
        </p:spPr>
      </p:pic>
      <p:pic>
        <p:nvPicPr>
          <p:cNvPr id="407" name="Google Shape;407;p55" descr="LED Wrist Bands"/>
          <p:cNvPicPr preferRelativeResize="0"/>
          <p:nvPr/>
        </p:nvPicPr>
        <p:blipFill rotWithShape="1">
          <a:blip r:embed="rId4">
            <a:alphaModFix/>
          </a:blip>
          <a:srcRect l="26790" r="35020"/>
          <a:stretch/>
        </p:blipFill>
        <p:spPr>
          <a:xfrm rot="-5400000">
            <a:off x="6874934" y="1816100"/>
            <a:ext cx="1964267" cy="6858000"/>
          </a:xfrm>
          <a:prstGeom prst="rect">
            <a:avLst/>
          </a:prstGeom>
          <a:noFill/>
          <a:ln>
            <a:noFill/>
          </a:ln>
        </p:spPr>
      </p:pic>
      <p:sp>
        <p:nvSpPr>
          <p:cNvPr id="408" name="Google Shape;408;p55"/>
          <p:cNvSpPr txBox="1"/>
          <p:nvPr/>
        </p:nvSpPr>
        <p:spPr>
          <a:xfrm>
            <a:off x="167925" y="337325"/>
            <a:ext cx="4194600" cy="5386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b="1" i="0" u="none" strike="noStrike" cap="none">
                <a:solidFill>
                  <a:schemeClr val="lt1"/>
                </a:solidFill>
                <a:latin typeface="Calibri"/>
                <a:ea typeface="Calibri"/>
                <a:cs typeface="Calibri"/>
                <a:sym typeface="Calibri"/>
              </a:rPr>
              <a:t>LED WRIST BANDS</a:t>
            </a:r>
            <a:endParaRPr/>
          </a:p>
          <a:p>
            <a:pPr marL="0" marR="0" lvl="0" indent="0" algn="ctr" rtl="0">
              <a:spcBef>
                <a:spcPts val="0"/>
              </a:spcBef>
              <a:spcAft>
                <a:spcPts val="0"/>
              </a:spcAft>
              <a:buNone/>
            </a:pPr>
            <a:r>
              <a:rPr lang="en-US" sz="3200" b="1" i="0" u="none" strike="noStrike" cap="none">
                <a:solidFill>
                  <a:schemeClr val="lt1"/>
                </a:solidFill>
                <a:latin typeface="Calibri"/>
                <a:ea typeface="Calibri"/>
                <a:cs typeface="Calibri"/>
                <a:sym typeface="Calibri"/>
              </a:rPr>
              <a:t>Sept 2017</a:t>
            </a:r>
            <a:endParaRPr/>
          </a:p>
          <a:p>
            <a:pPr marL="0" marR="0" lvl="0" indent="0" algn="ctr" rtl="0">
              <a:spcBef>
                <a:spcPts val="0"/>
              </a:spcBef>
              <a:spcAft>
                <a:spcPts val="0"/>
              </a:spcAft>
              <a:buNone/>
            </a:pPr>
            <a:endParaRPr sz="3200" b="1" i="0" u="none" strike="noStrike" cap="none">
              <a:solidFill>
                <a:schemeClr val="lt1"/>
              </a:solidFill>
              <a:latin typeface="Calibri"/>
              <a:ea typeface="Calibri"/>
              <a:cs typeface="Calibri"/>
              <a:sym typeface="Calibri"/>
            </a:endParaRPr>
          </a:p>
          <a:p>
            <a:pPr marL="0" marR="0" lvl="0" indent="0" algn="ctr" rtl="0">
              <a:spcBef>
                <a:spcPts val="0"/>
              </a:spcBef>
              <a:spcAft>
                <a:spcPts val="0"/>
              </a:spcAft>
              <a:buNone/>
            </a:pPr>
            <a:r>
              <a:rPr lang="en-US" sz="3200" b="1" i="0" u="none" strike="noStrike" cap="none">
                <a:solidFill>
                  <a:schemeClr val="lt1"/>
                </a:solidFill>
                <a:latin typeface="Calibri"/>
                <a:ea typeface="Calibri"/>
                <a:cs typeface="Calibri"/>
                <a:sym typeface="Calibri"/>
              </a:rPr>
              <a:t>Collaboration with</a:t>
            </a:r>
            <a:endParaRPr/>
          </a:p>
          <a:p>
            <a:pPr marL="0" marR="0" lvl="0" indent="0" algn="ctr" rtl="0">
              <a:spcBef>
                <a:spcPts val="0"/>
              </a:spcBef>
              <a:spcAft>
                <a:spcPts val="0"/>
              </a:spcAft>
              <a:buNone/>
            </a:pPr>
            <a:r>
              <a:rPr lang="en-US" sz="3200" b="1" i="0" u="none" strike="noStrike" cap="none">
                <a:solidFill>
                  <a:schemeClr val="lt1"/>
                </a:solidFill>
                <a:latin typeface="Calibri"/>
                <a:ea typeface="Calibri"/>
                <a:cs typeface="Calibri"/>
                <a:sym typeface="Calibri"/>
              </a:rPr>
              <a:t>Susanne Goetz, TSD </a:t>
            </a:r>
            <a:endParaRPr/>
          </a:p>
          <a:p>
            <a:pPr marL="0" marR="0" lvl="0" indent="0" algn="ctr" rtl="0">
              <a:spcBef>
                <a:spcPts val="0"/>
              </a:spcBef>
              <a:spcAft>
                <a:spcPts val="0"/>
              </a:spcAft>
              <a:buNone/>
            </a:pPr>
            <a:r>
              <a:rPr lang="en-US" sz="3200" b="1" i="0" u="none" strike="noStrike" cap="none">
                <a:solidFill>
                  <a:schemeClr val="lt1"/>
                </a:solidFill>
                <a:latin typeface="Calibri"/>
                <a:ea typeface="Calibri"/>
                <a:cs typeface="Calibri"/>
                <a:sym typeface="Calibri"/>
              </a:rPr>
              <a:t> Patrice  George, TDM</a:t>
            </a:r>
            <a:endParaRPr/>
          </a:p>
          <a:p>
            <a:pPr marL="0" marR="0" lvl="0" indent="0" algn="ctr" rtl="0">
              <a:spcBef>
                <a:spcPts val="0"/>
              </a:spcBef>
              <a:spcAft>
                <a:spcPts val="0"/>
              </a:spcAft>
              <a:buNone/>
            </a:pPr>
            <a:endParaRPr sz="2800" b="1" i="0" u="none" strike="noStrike" cap="none">
              <a:solidFill>
                <a:schemeClr val="lt1"/>
              </a:solidFill>
              <a:latin typeface="Calibri"/>
              <a:ea typeface="Calibri"/>
              <a:cs typeface="Calibri"/>
              <a:sym typeface="Calibri"/>
            </a:endParaRPr>
          </a:p>
          <a:p>
            <a:pPr marL="0" marR="0" lvl="0" indent="0" algn="ctr" rtl="0">
              <a:spcBef>
                <a:spcPts val="0"/>
              </a:spcBef>
              <a:spcAft>
                <a:spcPts val="0"/>
              </a:spcAft>
              <a:buNone/>
            </a:pPr>
            <a:endParaRPr sz="2800" b="1" i="0" u="none" strike="noStrike" cap="none">
              <a:solidFill>
                <a:schemeClr val="lt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pic>
        <p:nvPicPr>
          <p:cNvPr id="414" name="Google Shape;414;p56" descr="NY Textile Month Exhibiting LED Wristbands"/>
          <p:cNvPicPr preferRelativeResize="0"/>
          <p:nvPr/>
        </p:nvPicPr>
        <p:blipFill rotWithShape="1">
          <a:blip r:embed="rId3">
            <a:alphaModFix/>
          </a:blip>
          <a:srcRect/>
          <a:stretch/>
        </p:blipFill>
        <p:spPr>
          <a:xfrm>
            <a:off x="1422400" y="1084793"/>
            <a:ext cx="3885404" cy="5180539"/>
          </a:xfrm>
          <a:prstGeom prst="rect">
            <a:avLst/>
          </a:prstGeom>
          <a:noFill/>
          <a:ln>
            <a:noFill/>
          </a:ln>
        </p:spPr>
      </p:pic>
      <p:pic>
        <p:nvPicPr>
          <p:cNvPr id="415" name="Google Shape;415;p56" descr="NY Textile Month Exhibiting LED Wristbands"/>
          <p:cNvPicPr preferRelativeResize="0"/>
          <p:nvPr/>
        </p:nvPicPr>
        <p:blipFill rotWithShape="1">
          <a:blip r:embed="rId4">
            <a:alphaModFix/>
          </a:blip>
          <a:srcRect l="12552" r="19207"/>
          <a:stretch/>
        </p:blipFill>
        <p:spPr>
          <a:xfrm>
            <a:off x="6096000" y="1084793"/>
            <a:ext cx="4673600" cy="5136466"/>
          </a:xfrm>
          <a:prstGeom prst="rect">
            <a:avLst/>
          </a:prstGeom>
          <a:noFill/>
          <a:ln>
            <a:noFill/>
          </a:ln>
        </p:spPr>
      </p:pic>
      <p:sp>
        <p:nvSpPr>
          <p:cNvPr id="416" name="Google Shape;416;p56"/>
          <p:cNvSpPr txBox="1"/>
          <p:nvPr/>
        </p:nvSpPr>
        <p:spPr>
          <a:xfrm>
            <a:off x="257175" y="269502"/>
            <a:ext cx="11677650"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600" b="1" i="0" u="none" strike="noStrike" cap="none">
                <a:solidFill>
                  <a:schemeClr val="lt1"/>
                </a:solidFill>
                <a:latin typeface="Calibri"/>
                <a:ea typeface="Calibri"/>
                <a:cs typeface="Calibri"/>
                <a:sym typeface="Calibri"/>
              </a:rPr>
              <a:t>NY TEXTILE MONTH EXHIBIT AT THE FIT MUSEUM SEPT 2017</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pic>
        <p:nvPicPr>
          <p:cNvPr id="422" name="Google Shape;422;p57" descr="LED Dress"/>
          <p:cNvPicPr preferRelativeResize="0"/>
          <p:nvPr/>
        </p:nvPicPr>
        <p:blipFill>
          <a:blip r:embed="rId3">
            <a:alphaModFix/>
          </a:blip>
          <a:stretch>
            <a:fillRect/>
          </a:stretch>
        </p:blipFill>
        <p:spPr>
          <a:xfrm>
            <a:off x="-721450" y="1120525"/>
            <a:ext cx="6443350" cy="4826650"/>
          </a:xfrm>
          <a:prstGeom prst="rect">
            <a:avLst/>
          </a:prstGeom>
          <a:noFill/>
          <a:ln>
            <a:noFill/>
          </a:ln>
        </p:spPr>
      </p:pic>
      <p:pic>
        <p:nvPicPr>
          <p:cNvPr id="423" name="Google Shape;423;p57" descr="LED Bedsheets"/>
          <p:cNvPicPr preferRelativeResize="0"/>
          <p:nvPr/>
        </p:nvPicPr>
        <p:blipFill rotWithShape="1">
          <a:blip r:embed="rId4">
            <a:alphaModFix/>
          </a:blip>
          <a:srcRect l="11377" t="21927" r="4138" b="9021"/>
          <a:stretch/>
        </p:blipFill>
        <p:spPr>
          <a:xfrm>
            <a:off x="5005618" y="848414"/>
            <a:ext cx="6146979" cy="557458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580647" y="68226"/>
            <a:ext cx="10744167" cy="552994"/>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2880"/>
              <a:buFont typeface="Calibri"/>
              <a:buNone/>
            </a:pPr>
            <a:r>
              <a:rPr lang="en-US" sz="2880" b="1"/>
              <a:t>SCHIFFLI MACHINES CREATE LACE AND EMBROIDERED FABRICS</a:t>
            </a:r>
            <a:endParaRPr/>
          </a:p>
        </p:txBody>
      </p:sp>
      <p:pic>
        <p:nvPicPr>
          <p:cNvPr id="224" name="Google Shape;224;p33" descr="Schiffli Machines" title="Schiffli Machines"/>
          <p:cNvPicPr preferRelativeResize="0"/>
          <p:nvPr/>
        </p:nvPicPr>
        <p:blipFill rotWithShape="1">
          <a:blip r:embed="rId3">
            <a:alphaModFix/>
          </a:blip>
          <a:srcRect/>
          <a:stretch/>
        </p:blipFill>
        <p:spPr>
          <a:xfrm>
            <a:off x="580647" y="654261"/>
            <a:ext cx="7498649" cy="4688448"/>
          </a:xfrm>
          <a:prstGeom prst="rect">
            <a:avLst/>
          </a:prstGeom>
          <a:noFill/>
          <a:ln>
            <a:noFill/>
          </a:ln>
        </p:spPr>
      </p:pic>
      <p:pic>
        <p:nvPicPr>
          <p:cNvPr id="225" name="Google Shape;225;p33" descr="Lace" title="Lace"/>
          <p:cNvPicPr preferRelativeResize="0"/>
          <p:nvPr/>
        </p:nvPicPr>
        <p:blipFill rotWithShape="1">
          <a:blip r:embed="rId4">
            <a:alphaModFix/>
          </a:blip>
          <a:srcRect/>
          <a:stretch/>
        </p:blipFill>
        <p:spPr>
          <a:xfrm>
            <a:off x="577896" y="5385193"/>
            <a:ext cx="1701798" cy="1276349"/>
          </a:xfrm>
          <a:prstGeom prst="rect">
            <a:avLst/>
          </a:prstGeom>
          <a:noFill/>
          <a:ln>
            <a:noFill/>
          </a:ln>
        </p:spPr>
      </p:pic>
      <p:pic>
        <p:nvPicPr>
          <p:cNvPr id="226" name="Google Shape;226;p33" descr="Lace" title="Lace"/>
          <p:cNvPicPr preferRelativeResize="0"/>
          <p:nvPr/>
        </p:nvPicPr>
        <p:blipFill rotWithShape="1">
          <a:blip r:embed="rId5">
            <a:alphaModFix/>
          </a:blip>
          <a:srcRect l="5429" t="16365" r="5497" b="10606"/>
          <a:stretch/>
        </p:blipFill>
        <p:spPr>
          <a:xfrm>
            <a:off x="2318187" y="5375750"/>
            <a:ext cx="1579820" cy="1295233"/>
          </a:xfrm>
          <a:prstGeom prst="rect">
            <a:avLst/>
          </a:prstGeom>
          <a:noFill/>
          <a:ln>
            <a:noFill/>
          </a:ln>
        </p:spPr>
      </p:pic>
      <p:pic>
        <p:nvPicPr>
          <p:cNvPr id="227" name="Google Shape;227;p33" descr="Fashion Illustration" title="Fashion Illustration"/>
          <p:cNvPicPr preferRelativeResize="0"/>
          <p:nvPr/>
        </p:nvPicPr>
        <p:blipFill rotWithShape="1">
          <a:blip r:embed="rId6">
            <a:alphaModFix/>
          </a:blip>
          <a:srcRect/>
          <a:stretch/>
        </p:blipFill>
        <p:spPr>
          <a:xfrm>
            <a:off x="8202166" y="654261"/>
            <a:ext cx="3122649" cy="4688448"/>
          </a:xfrm>
          <a:prstGeom prst="rect">
            <a:avLst/>
          </a:prstGeom>
          <a:noFill/>
          <a:ln>
            <a:noFill/>
          </a:ln>
        </p:spPr>
      </p:pic>
      <p:pic>
        <p:nvPicPr>
          <p:cNvPr id="228" name="Google Shape;228;p33" descr="Lace" title="Lace"/>
          <p:cNvPicPr preferRelativeResize="0"/>
          <p:nvPr/>
        </p:nvPicPr>
        <p:blipFill rotWithShape="1">
          <a:blip r:embed="rId7">
            <a:alphaModFix/>
          </a:blip>
          <a:srcRect/>
          <a:stretch/>
        </p:blipFill>
        <p:spPr>
          <a:xfrm>
            <a:off x="3936500" y="5385193"/>
            <a:ext cx="1990300" cy="1286793"/>
          </a:xfrm>
          <a:prstGeom prst="rect">
            <a:avLst/>
          </a:prstGeom>
          <a:noFill/>
          <a:ln>
            <a:noFill/>
          </a:ln>
        </p:spPr>
      </p:pic>
      <p:pic>
        <p:nvPicPr>
          <p:cNvPr id="229" name="Google Shape;229;p33" descr="Lace" title="Lace"/>
          <p:cNvPicPr preferRelativeResize="0"/>
          <p:nvPr/>
        </p:nvPicPr>
        <p:blipFill rotWithShape="1">
          <a:blip r:embed="rId8">
            <a:alphaModFix/>
          </a:blip>
          <a:srcRect/>
          <a:stretch/>
        </p:blipFill>
        <p:spPr>
          <a:xfrm>
            <a:off x="5988110" y="5385193"/>
            <a:ext cx="1742137" cy="1275640"/>
          </a:xfrm>
          <a:prstGeom prst="rect">
            <a:avLst/>
          </a:prstGeom>
          <a:noFill/>
          <a:ln>
            <a:noFill/>
          </a:ln>
        </p:spPr>
      </p:pic>
      <p:pic>
        <p:nvPicPr>
          <p:cNvPr id="230" name="Google Shape;230;p33" descr="Lace" title="Lace"/>
          <p:cNvPicPr preferRelativeResize="0"/>
          <p:nvPr/>
        </p:nvPicPr>
        <p:blipFill rotWithShape="1">
          <a:blip r:embed="rId9">
            <a:alphaModFix/>
          </a:blip>
          <a:srcRect/>
          <a:stretch/>
        </p:blipFill>
        <p:spPr>
          <a:xfrm>
            <a:off x="7825423" y="5385193"/>
            <a:ext cx="1600874" cy="1275640"/>
          </a:xfrm>
          <a:prstGeom prst="rect">
            <a:avLst/>
          </a:prstGeom>
          <a:noFill/>
          <a:ln>
            <a:noFill/>
          </a:ln>
        </p:spPr>
      </p:pic>
      <p:pic>
        <p:nvPicPr>
          <p:cNvPr id="231" name="Google Shape;231;p33" descr="Lace" title="Lace"/>
          <p:cNvPicPr preferRelativeResize="0"/>
          <p:nvPr/>
        </p:nvPicPr>
        <p:blipFill rotWithShape="1">
          <a:blip r:embed="rId10">
            <a:alphaModFix/>
          </a:blip>
          <a:srcRect/>
          <a:stretch/>
        </p:blipFill>
        <p:spPr>
          <a:xfrm rot="5400000">
            <a:off x="9777365" y="5129301"/>
            <a:ext cx="1275640" cy="178742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pic>
        <p:nvPicPr>
          <p:cNvPr id="429" name="Google Shape;429;p58" descr="InfiniTshirt by Cute Circuit"/>
          <p:cNvPicPr preferRelativeResize="0"/>
          <p:nvPr/>
        </p:nvPicPr>
        <p:blipFill rotWithShape="1">
          <a:blip r:embed="rId3">
            <a:alphaModFix/>
          </a:blip>
          <a:srcRect/>
          <a:stretch/>
        </p:blipFill>
        <p:spPr>
          <a:xfrm>
            <a:off x="2543350" y="991101"/>
            <a:ext cx="3518210" cy="5277316"/>
          </a:xfrm>
          <a:prstGeom prst="rect">
            <a:avLst/>
          </a:prstGeom>
          <a:noFill/>
          <a:ln>
            <a:noFill/>
          </a:ln>
        </p:spPr>
      </p:pic>
      <p:pic>
        <p:nvPicPr>
          <p:cNvPr id="430" name="Google Shape;430;p58" descr="InfiniTshirt by Cute Circuit"/>
          <p:cNvPicPr preferRelativeResize="0"/>
          <p:nvPr/>
        </p:nvPicPr>
        <p:blipFill rotWithShape="1">
          <a:blip r:embed="rId4">
            <a:alphaModFix/>
          </a:blip>
          <a:srcRect/>
          <a:stretch/>
        </p:blipFill>
        <p:spPr>
          <a:xfrm>
            <a:off x="6490655" y="991100"/>
            <a:ext cx="3371453" cy="2528590"/>
          </a:xfrm>
          <a:prstGeom prst="rect">
            <a:avLst/>
          </a:prstGeom>
          <a:noFill/>
          <a:ln>
            <a:noFill/>
          </a:ln>
        </p:spPr>
      </p:pic>
      <p:pic>
        <p:nvPicPr>
          <p:cNvPr id="431" name="Google Shape;431;p58" descr="InfiniTshirt by Cute Circuit"/>
          <p:cNvPicPr preferRelativeResize="0"/>
          <p:nvPr/>
        </p:nvPicPr>
        <p:blipFill rotWithShape="1">
          <a:blip r:embed="rId5">
            <a:alphaModFix/>
          </a:blip>
          <a:srcRect/>
          <a:stretch/>
        </p:blipFill>
        <p:spPr>
          <a:xfrm>
            <a:off x="6490656" y="3739826"/>
            <a:ext cx="3371453" cy="2528590"/>
          </a:xfrm>
          <a:prstGeom prst="rect">
            <a:avLst/>
          </a:prstGeom>
          <a:noFill/>
          <a:ln>
            <a:noFill/>
          </a:ln>
        </p:spPr>
      </p:pic>
      <p:sp>
        <p:nvSpPr>
          <p:cNvPr id="432" name="Google Shape;432;p58"/>
          <p:cNvSpPr txBox="1"/>
          <p:nvPr/>
        </p:nvSpPr>
        <p:spPr>
          <a:xfrm>
            <a:off x="2695133" y="141304"/>
            <a:ext cx="7591044" cy="629660"/>
          </a:xfrm>
          <a:prstGeom prst="rect">
            <a:avLst/>
          </a:prstGeom>
          <a:noFill/>
          <a:ln>
            <a:noFill/>
          </a:ln>
        </p:spPr>
        <p:txBody>
          <a:bodyPr spcFirstLastPara="1" wrap="square" lIns="0" tIns="13950" rIns="0" bIns="0" anchor="ctr" anchorCtr="0">
            <a:noAutofit/>
          </a:bodyPr>
          <a:lstStyle/>
          <a:p>
            <a:pPr marL="12700" marR="0" lvl="0" indent="0" algn="l" rtl="0">
              <a:spcBef>
                <a:spcPts val="0"/>
              </a:spcBef>
              <a:spcAft>
                <a:spcPts val="0"/>
              </a:spcAft>
              <a:buClr>
                <a:schemeClr val="lt1"/>
              </a:buClr>
              <a:buSzPts val="4000"/>
              <a:buFont typeface="Century Gothic"/>
              <a:buNone/>
            </a:pPr>
            <a:r>
              <a:rPr lang="en-US" sz="4000">
                <a:solidFill>
                  <a:schemeClr val="lt1"/>
                </a:solidFill>
                <a:latin typeface="Century Gothic"/>
                <a:ea typeface="Century Gothic"/>
                <a:cs typeface="Century Gothic"/>
                <a:sym typeface="Century Gothic"/>
              </a:rPr>
              <a:t>InfiniTShirt by Cute Circuit</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pic>
        <p:nvPicPr>
          <p:cNvPr id="438" name="Google Shape;438;p59" descr="Embroidery with advanced monofilament (Affoa)"/>
          <p:cNvPicPr preferRelativeResize="0"/>
          <p:nvPr/>
        </p:nvPicPr>
        <p:blipFill>
          <a:blip r:embed="rId3">
            <a:alphaModFix/>
          </a:blip>
          <a:stretch>
            <a:fillRect/>
          </a:stretch>
        </p:blipFill>
        <p:spPr>
          <a:xfrm rot="-5400000">
            <a:off x="4061825" y="1181100"/>
            <a:ext cx="4572000" cy="6096000"/>
          </a:xfrm>
          <a:prstGeom prst="rect">
            <a:avLst/>
          </a:prstGeom>
          <a:noFill/>
          <a:ln>
            <a:noFill/>
          </a:ln>
        </p:spPr>
      </p:pic>
      <p:sp>
        <p:nvSpPr>
          <p:cNvPr id="439" name="Google Shape;439;p59"/>
          <p:cNvSpPr txBox="1"/>
          <p:nvPr/>
        </p:nvSpPr>
        <p:spPr>
          <a:xfrm>
            <a:off x="426575" y="437625"/>
            <a:ext cx="11548800" cy="708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4000" b="1" dirty="0">
                <a:solidFill>
                  <a:schemeClr val="lt1"/>
                </a:solidFill>
                <a:latin typeface="Calibri" panose="020F0502020204030204" pitchFamily="34" charset="0"/>
                <a:ea typeface="Calibri"/>
                <a:cs typeface="Calibri" panose="020F0502020204030204" pitchFamily="34" charset="0"/>
                <a:sym typeface="Calibri"/>
              </a:rPr>
              <a:t>Research on embroidering advanced monofilament (</a:t>
            </a:r>
            <a:r>
              <a:rPr lang="en-US" sz="4000" b="1" dirty="0" err="1">
                <a:solidFill>
                  <a:schemeClr val="lt1"/>
                </a:solidFill>
                <a:latin typeface="Calibri" panose="020F0502020204030204" pitchFamily="34" charset="0"/>
                <a:ea typeface="Calibri"/>
                <a:cs typeface="Calibri" panose="020F0502020204030204" pitchFamily="34" charset="0"/>
                <a:sym typeface="Calibri"/>
              </a:rPr>
              <a:t>Affoa</a:t>
            </a:r>
            <a:r>
              <a:rPr lang="en-US" sz="4000" b="1" dirty="0">
                <a:solidFill>
                  <a:schemeClr val="lt1"/>
                </a:solidFill>
                <a:latin typeface="Calibri" panose="020F0502020204030204" pitchFamily="34" charset="0"/>
                <a:ea typeface="Calibri"/>
                <a:cs typeface="Calibri" panose="020F0502020204030204" pitchFamily="34" charset="0"/>
                <a:sym typeface="Calibri"/>
              </a:rPr>
              <a:t>)</a:t>
            </a:r>
            <a:endParaRPr dirty="0">
              <a:latin typeface="Calibri" panose="020F0502020204030204" pitchFamily="34" charset="0"/>
              <a:cs typeface="Calibri" panose="020F050202020403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60"/>
          <p:cNvSpPr txBox="1">
            <a:spLocks noGrp="1"/>
          </p:cNvSpPr>
          <p:nvPr>
            <p:ph type="title"/>
          </p:nvPr>
        </p:nvSpPr>
        <p:spPr>
          <a:xfrm>
            <a:off x="167341" y="0"/>
            <a:ext cx="12024900" cy="10101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lt1"/>
              </a:buClr>
              <a:buSzPts val="1400"/>
              <a:buFont typeface="Calibri"/>
              <a:buNone/>
            </a:pPr>
            <a:r>
              <a:rPr lang="en-US" sz="3000" b="0" i="0" strike="noStrike" cap="none">
                <a:solidFill>
                  <a:schemeClr val="lt1"/>
                </a:solidFill>
                <a:latin typeface="Calibri"/>
                <a:ea typeface="Calibri"/>
                <a:cs typeface="Calibri"/>
                <a:sym typeface="Calibri"/>
              </a:rPr>
              <a:t>The Climate Dress </a:t>
            </a:r>
            <a:r>
              <a:rPr lang="en-US" sz="3000"/>
              <a:t>by</a:t>
            </a:r>
            <a:r>
              <a:rPr lang="en-US" sz="3000" b="0" i="0" u="none" strike="noStrike" cap="none">
                <a:solidFill>
                  <a:schemeClr val="lt1"/>
                </a:solidFill>
                <a:latin typeface="Calibri"/>
                <a:ea typeface="Calibri"/>
                <a:cs typeface="Calibri"/>
                <a:sym typeface="Calibri"/>
              </a:rPr>
              <a:t> Diffus</a:t>
            </a:r>
            <a:endParaRPr sz="3000"/>
          </a:p>
        </p:txBody>
      </p:sp>
      <p:pic>
        <p:nvPicPr>
          <p:cNvPr id="446" name="Google Shape;446;p60" descr="The climate dress by Diffus"/>
          <p:cNvPicPr preferRelativeResize="0"/>
          <p:nvPr/>
        </p:nvPicPr>
        <p:blipFill rotWithShape="1">
          <a:blip r:embed="rId3">
            <a:alphaModFix/>
          </a:blip>
          <a:srcRect/>
          <a:stretch/>
        </p:blipFill>
        <p:spPr>
          <a:xfrm>
            <a:off x="1236941" y="1010110"/>
            <a:ext cx="5662706" cy="5708008"/>
          </a:xfrm>
          <a:prstGeom prst="rect">
            <a:avLst/>
          </a:prstGeom>
          <a:noFill/>
          <a:ln>
            <a:noFill/>
          </a:ln>
        </p:spPr>
      </p:pic>
      <p:pic>
        <p:nvPicPr>
          <p:cNvPr id="447" name="Google Shape;447;p60" descr="The Climate Dress by Diffus"/>
          <p:cNvPicPr preferRelativeResize="0"/>
          <p:nvPr/>
        </p:nvPicPr>
        <p:blipFill rotWithShape="1">
          <a:blip r:embed="rId4">
            <a:alphaModFix/>
          </a:blip>
          <a:srcRect/>
          <a:stretch/>
        </p:blipFill>
        <p:spPr>
          <a:xfrm>
            <a:off x="7157750" y="940100"/>
            <a:ext cx="3805358" cy="5708025"/>
          </a:xfrm>
          <a:prstGeom prst="rect">
            <a:avLst/>
          </a:prstGeom>
          <a:noFill/>
          <a:ln>
            <a:noFill/>
          </a:ln>
        </p:spPr>
      </p:pic>
      <p:pic>
        <p:nvPicPr>
          <p:cNvPr id="448" name="Google Shape;448;p60" descr="Climate Dress in detail"/>
          <p:cNvPicPr preferRelativeResize="0"/>
          <p:nvPr/>
        </p:nvPicPr>
        <p:blipFill rotWithShape="1">
          <a:blip r:embed="rId5">
            <a:alphaModFix/>
          </a:blip>
          <a:srcRect/>
          <a:stretch/>
        </p:blipFill>
        <p:spPr>
          <a:xfrm>
            <a:off x="131022" y="769162"/>
            <a:ext cx="2361956" cy="176137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61"/>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lt1"/>
              </a:buClr>
              <a:buSzPts val="4400"/>
              <a:buFont typeface="Calibri"/>
              <a:buNone/>
            </a:pPr>
            <a:r>
              <a:rPr lang="en-US" sz="4400" b="0" i="0" u="none" strike="noStrike" cap="none">
                <a:solidFill>
                  <a:schemeClr val="lt1"/>
                </a:solidFill>
                <a:latin typeface="Calibri"/>
                <a:ea typeface="Calibri"/>
                <a:cs typeface="Calibri"/>
                <a:sym typeface="Calibri"/>
              </a:rPr>
              <a:t>E-traces</a:t>
            </a:r>
            <a:endParaRPr sz="4400" b="0" i="0" u="none" strike="noStrike" cap="none">
              <a:solidFill>
                <a:schemeClr val="lt1"/>
              </a:solidFill>
              <a:latin typeface="Calibri"/>
              <a:ea typeface="Calibri"/>
              <a:cs typeface="Calibri"/>
              <a:sym typeface="Calibri"/>
            </a:endParaRPr>
          </a:p>
        </p:txBody>
      </p:sp>
      <p:pic>
        <p:nvPicPr>
          <p:cNvPr id="455" name="Google Shape;455;p61" descr="E-Traces"/>
          <p:cNvPicPr preferRelativeResize="0">
            <a:picLocks noGrp="1"/>
          </p:cNvPicPr>
          <p:nvPr>
            <p:ph type="body" idx="1"/>
          </p:nvPr>
        </p:nvPicPr>
        <p:blipFill rotWithShape="1">
          <a:blip r:embed="rId3">
            <a:alphaModFix/>
          </a:blip>
          <a:srcRect/>
          <a:stretch/>
        </p:blipFill>
        <p:spPr>
          <a:xfrm>
            <a:off x="189873" y="1526764"/>
            <a:ext cx="4586700" cy="5160300"/>
          </a:xfrm>
          <a:prstGeom prst="rect">
            <a:avLst/>
          </a:prstGeom>
          <a:noFill/>
          <a:ln>
            <a:noFill/>
          </a:ln>
        </p:spPr>
      </p:pic>
      <p:pic>
        <p:nvPicPr>
          <p:cNvPr id="456" name="Google Shape;456;p61" descr="E-traces"/>
          <p:cNvPicPr preferRelativeResize="0"/>
          <p:nvPr/>
        </p:nvPicPr>
        <p:blipFill rotWithShape="1">
          <a:blip r:embed="rId4">
            <a:alphaModFix/>
          </a:blip>
          <a:srcRect/>
          <a:stretch/>
        </p:blipFill>
        <p:spPr>
          <a:xfrm>
            <a:off x="5040508" y="2113612"/>
            <a:ext cx="5198518" cy="3459377"/>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pic>
        <p:nvPicPr>
          <p:cNvPr id="462" name="Google Shape;462;p62" descr="Katya Dobryakoava Designs"/>
          <p:cNvPicPr preferRelativeResize="0"/>
          <p:nvPr/>
        </p:nvPicPr>
        <p:blipFill>
          <a:blip r:embed="rId3">
            <a:alphaModFix/>
          </a:blip>
          <a:stretch>
            <a:fillRect/>
          </a:stretch>
        </p:blipFill>
        <p:spPr>
          <a:xfrm>
            <a:off x="152400" y="152400"/>
            <a:ext cx="4368175" cy="6553199"/>
          </a:xfrm>
          <a:prstGeom prst="rect">
            <a:avLst/>
          </a:prstGeom>
          <a:noFill/>
          <a:ln>
            <a:noFill/>
          </a:ln>
        </p:spPr>
      </p:pic>
      <p:pic>
        <p:nvPicPr>
          <p:cNvPr id="463" name="Google Shape;463;p62" descr="Katya Dobryakoava Designs"/>
          <p:cNvPicPr preferRelativeResize="0"/>
          <p:nvPr/>
        </p:nvPicPr>
        <p:blipFill>
          <a:blip r:embed="rId4">
            <a:alphaModFix/>
          </a:blip>
          <a:stretch>
            <a:fillRect/>
          </a:stretch>
        </p:blipFill>
        <p:spPr>
          <a:xfrm>
            <a:off x="4672975" y="152400"/>
            <a:ext cx="4756686" cy="6553202"/>
          </a:xfrm>
          <a:prstGeom prst="rect">
            <a:avLst/>
          </a:prstGeom>
          <a:noFill/>
          <a:ln>
            <a:noFill/>
          </a:ln>
        </p:spPr>
      </p:pic>
      <p:sp>
        <p:nvSpPr>
          <p:cNvPr id="464" name="Google Shape;464;p62"/>
          <p:cNvSpPr txBox="1"/>
          <p:nvPr/>
        </p:nvSpPr>
        <p:spPr>
          <a:xfrm>
            <a:off x="9582050" y="196125"/>
            <a:ext cx="2464500" cy="136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solidFill>
                  <a:srgbClr val="FFFFFF"/>
                </a:solidFill>
                <a:latin typeface="Calibri"/>
                <a:ea typeface="Calibri"/>
                <a:cs typeface="Calibri"/>
                <a:sym typeface="Calibri"/>
              </a:rPr>
              <a:t>Katya Dobryakova</a:t>
            </a:r>
            <a:endParaRPr sz="3000">
              <a:solidFill>
                <a:srgbClr val="FFFFFF"/>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63"/>
          <p:cNvSpPr txBox="1"/>
          <p:nvPr/>
        </p:nvSpPr>
        <p:spPr>
          <a:xfrm>
            <a:off x="9582050" y="196125"/>
            <a:ext cx="2464500" cy="136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solidFill>
                  <a:srgbClr val="FFFFFF"/>
                </a:solidFill>
                <a:latin typeface="Calibri"/>
                <a:ea typeface="Calibri"/>
                <a:cs typeface="Calibri"/>
                <a:sym typeface="Calibri"/>
              </a:rPr>
              <a:t>Alison Holt for Steven Tai</a:t>
            </a:r>
            <a:endParaRPr sz="3000">
              <a:solidFill>
                <a:srgbClr val="FFFFFF"/>
              </a:solidFill>
              <a:latin typeface="Calibri"/>
              <a:ea typeface="Calibri"/>
              <a:cs typeface="Calibri"/>
              <a:sym typeface="Calibri"/>
            </a:endParaRPr>
          </a:p>
        </p:txBody>
      </p:sp>
      <p:pic>
        <p:nvPicPr>
          <p:cNvPr id="471" name="Google Shape;471;p63" descr="Alison Holt for Steven Tai"/>
          <p:cNvPicPr preferRelativeResize="0"/>
          <p:nvPr/>
        </p:nvPicPr>
        <p:blipFill>
          <a:blip r:embed="rId3">
            <a:alphaModFix/>
          </a:blip>
          <a:stretch>
            <a:fillRect/>
          </a:stretch>
        </p:blipFill>
        <p:spPr>
          <a:xfrm>
            <a:off x="152400" y="152400"/>
            <a:ext cx="6553200" cy="6553200"/>
          </a:xfrm>
          <a:prstGeom prst="rect">
            <a:avLst/>
          </a:prstGeom>
          <a:noFill/>
          <a:ln>
            <a:noFill/>
          </a:ln>
        </p:spPr>
      </p:pic>
      <p:pic>
        <p:nvPicPr>
          <p:cNvPr id="472" name="Google Shape;472;p63" descr="Alison Holt for Steven Tai"/>
          <p:cNvPicPr preferRelativeResize="0"/>
          <p:nvPr/>
        </p:nvPicPr>
        <p:blipFill>
          <a:blip r:embed="rId4">
            <a:alphaModFix/>
          </a:blip>
          <a:stretch>
            <a:fillRect/>
          </a:stretch>
        </p:blipFill>
        <p:spPr>
          <a:xfrm>
            <a:off x="6858000" y="1710525"/>
            <a:ext cx="3579804" cy="499507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64"/>
          <p:cNvSpPr/>
          <p:nvPr/>
        </p:nvSpPr>
        <p:spPr>
          <a:xfrm>
            <a:off x="894217" y="314058"/>
            <a:ext cx="9955160" cy="67403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000" b="1">
                <a:solidFill>
                  <a:schemeClr val="lt1"/>
                </a:solidFill>
                <a:latin typeface="Calibri"/>
                <a:ea typeface="Calibri"/>
                <a:cs typeface="Calibri"/>
                <a:sym typeface="Calibri"/>
              </a:rPr>
              <a:t>MOVING FORWARD</a:t>
            </a:r>
            <a:endParaRPr/>
          </a:p>
          <a:p>
            <a:pPr marL="0" marR="0" lvl="0" indent="0" algn="l" rtl="0">
              <a:spcBef>
                <a:spcPts val="0"/>
              </a:spcBef>
              <a:spcAft>
                <a:spcPts val="0"/>
              </a:spcAft>
              <a:buNone/>
            </a:pPr>
            <a:endParaRPr sz="2800" b="1">
              <a:solidFill>
                <a:schemeClr val="lt1"/>
              </a:solidFill>
              <a:latin typeface="Calibri"/>
              <a:ea typeface="Calibri"/>
              <a:cs typeface="Calibri"/>
              <a:sym typeface="Calibri"/>
            </a:endParaRPr>
          </a:p>
          <a:p>
            <a:pPr marL="0" marR="0" lvl="0" indent="0" algn="l" rtl="0">
              <a:spcBef>
                <a:spcPts val="0"/>
              </a:spcBef>
              <a:spcAft>
                <a:spcPts val="0"/>
              </a:spcAft>
              <a:buNone/>
            </a:pPr>
            <a:endParaRPr sz="2800" b="1">
              <a:solidFill>
                <a:schemeClr val="lt1"/>
              </a:solidFill>
              <a:latin typeface="Calibri"/>
              <a:ea typeface="Calibri"/>
              <a:cs typeface="Calibri"/>
              <a:sym typeface="Calibri"/>
            </a:endParaRPr>
          </a:p>
          <a:p>
            <a:pPr marL="0" marR="0" lvl="0" indent="0" algn="l" rtl="0">
              <a:spcBef>
                <a:spcPts val="0"/>
              </a:spcBef>
              <a:spcAft>
                <a:spcPts val="0"/>
              </a:spcAft>
              <a:buNone/>
            </a:pPr>
            <a:endParaRPr sz="2800" b="1">
              <a:solidFill>
                <a:schemeClr val="lt1"/>
              </a:solidFill>
              <a:latin typeface="Calibri"/>
              <a:ea typeface="Calibri"/>
              <a:cs typeface="Calibri"/>
              <a:sym typeface="Calibri"/>
            </a:endParaRPr>
          </a:p>
          <a:p>
            <a:pPr marL="0" marR="0" lvl="0" indent="0" algn="l" rtl="0">
              <a:spcBef>
                <a:spcPts val="0"/>
              </a:spcBef>
              <a:spcAft>
                <a:spcPts val="0"/>
              </a:spcAft>
              <a:buNone/>
            </a:pPr>
            <a:endParaRPr sz="2800" b="1">
              <a:solidFill>
                <a:schemeClr val="lt1"/>
              </a:solidFill>
              <a:latin typeface="Calibri"/>
              <a:ea typeface="Calibri"/>
              <a:cs typeface="Calibri"/>
              <a:sym typeface="Calibri"/>
            </a:endParaRPr>
          </a:p>
          <a:p>
            <a:pPr marL="0" marR="0" lvl="0" indent="0" algn="l" rtl="0">
              <a:spcBef>
                <a:spcPts val="0"/>
              </a:spcBef>
              <a:spcAft>
                <a:spcPts val="0"/>
              </a:spcAft>
              <a:buNone/>
            </a:pPr>
            <a:endParaRPr sz="2800" b="1">
              <a:solidFill>
                <a:schemeClr val="lt1"/>
              </a:solidFill>
              <a:latin typeface="Calibri"/>
              <a:ea typeface="Calibri"/>
              <a:cs typeface="Calibri"/>
              <a:sym typeface="Calibri"/>
            </a:endParaRPr>
          </a:p>
          <a:p>
            <a:pPr marL="0" marR="0" lvl="0" indent="0" algn="l" rtl="0">
              <a:spcBef>
                <a:spcPts val="0"/>
              </a:spcBef>
              <a:spcAft>
                <a:spcPts val="0"/>
              </a:spcAft>
              <a:buNone/>
            </a:pPr>
            <a:endParaRPr sz="2800" b="1">
              <a:solidFill>
                <a:schemeClr val="lt1"/>
              </a:solidFill>
              <a:latin typeface="Calibri"/>
              <a:ea typeface="Calibri"/>
              <a:cs typeface="Calibri"/>
              <a:sym typeface="Calibri"/>
            </a:endParaRPr>
          </a:p>
          <a:p>
            <a:pPr marL="0" marR="0" lvl="0" indent="0" algn="l" rtl="0">
              <a:spcBef>
                <a:spcPts val="0"/>
              </a:spcBef>
              <a:spcAft>
                <a:spcPts val="0"/>
              </a:spcAft>
              <a:buNone/>
            </a:pPr>
            <a:endParaRPr sz="2800">
              <a:solidFill>
                <a:schemeClr val="lt1"/>
              </a:solidFill>
              <a:latin typeface="Calibri"/>
              <a:ea typeface="Calibri"/>
              <a:cs typeface="Calibri"/>
              <a:sym typeface="Calibri"/>
            </a:endParaRPr>
          </a:p>
          <a:p>
            <a:pPr marL="285750" marR="0" lvl="0" indent="-285750" algn="l" rtl="0">
              <a:spcBef>
                <a:spcPts val="0"/>
              </a:spcBef>
              <a:spcAft>
                <a:spcPts val="0"/>
              </a:spcAft>
              <a:buClr>
                <a:schemeClr val="lt1"/>
              </a:buClr>
              <a:buSzPts val="2800"/>
              <a:buFont typeface="Arial"/>
              <a:buChar char="•"/>
            </a:pPr>
            <a:r>
              <a:rPr lang="en-US" sz="2800">
                <a:solidFill>
                  <a:schemeClr val="lt1"/>
                </a:solidFill>
                <a:latin typeface="Calibri"/>
                <a:ea typeface="Calibri"/>
                <a:cs typeface="Calibri"/>
                <a:sym typeface="Calibri"/>
              </a:rPr>
              <a:t>Identify existing expertise in FIT community</a:t>
            </a:r>
            <a:endParaRPr/>
          </a:p>
          <a:p>
            <a:pPr marL="285750" marR="0" lvl="0" indent="-285750" algn="l" rtl="0">
              <a:spcBef>
                <a:spcPts val="0"/>
              </a:spcBef>
              <a:spcAft>
                <a:spcPts val="0"/>
              </a:spcAft>
              <a:buClr>
                <a:schemeClr val="lt1"/>
              </a:buClr>
              <a:buSzPts val="2800"/>
              <a:buFont typeface="Arial"/>
              <a:buChar char="•"/>
            </a:pPr>
            <a:r>
              <a:rPr lang="en-US" sz="2800">
                <a:solidFill>
                  <a:schemeClr val="lt1"/>
                </a:solidFill>
                <a:latin typeface="Calibri"/>
                <a:ea typeface="Calibri"/>
                <a:cs typeface="Calibri"/>
                <a:sym typeface="Calibri"/>
              </a:rPr>
              <a:t>Investigate appropriate machines and software for FIT</a:t>
            </a:r>
            <a:endParaRPr/>
          </a:p>
          <a:p>
            <a:pPr marL="285750" marR="0" lvl="0" indent="-285750" algn="l" rtl="0">
              <a:spcBef>
                <a:spcPts val="0"/>
              </a:spcBef>
              <a:spcAft>
                <a:spcPts val="0"/>
              </a:spcAft>
              <a:buClr>
                <a:schemeClr val="lt1"/>
              </a:buClr>
              <a:buSzPts val="2800"/>
              <a:buFont typeface="Arial"/>
              <a:buChar char="•"/>
            </a:pPr>
            <a:r>
              <a:rPr lang="en-US" sz="2800">
                <a:solidFill>
                  <a:schemeClr val="lt1"/>
                </a:solidFill>
                <a:latin typeface="Calibri"/>
                <a:ea typeface="Calibri"/>
                <a:cs typeface="Calibri"/>
                <a:sym typeface="Calibri"/>
              </a:rPr>
              <a:t>Introduce digital embroidery elements  to enrich  and compliment current courses</a:t>
            </a:r>
            <a:endParaRPr/>
          </a:p>
          <a:p>
            <a:pPr marL="285750" marR="0" lvl="0" indent="-285750" algn="l" rtl="0">
              <a:spcBef>
                <a:spcPts val="0"/>
              </a:spcBef>
              <a:spcAft>
                <a:spcPts val="0"/>
              </a:spcAft>
              <a:buClr>
                <a:schemeClr val="lt1"/>
              </a:buClr>
              <a:buSzPts val="2800"/>
              <a:buFont typeface="Arial"/>
              <a:buChar char="•"/>
            </a:pPr>
            <a:r>
              <a:rPr lang="en-US" sz="2800">
                <a:solidFill>
                  <a:schemeClr val="lt1"/>
                </a:solidFill>
                <a:latin typeface="Calibri"/>
                <a:ea typeface="Calibri"/>
                <a:cs typeface="Calibri"/>
                <a:sym typeface="Calibri"/>
              </a:rPr>
              <a:t>Develop multipurpose, interdepartmental course(s) to serve diverse community interests</a:t>
            </a:r>
            <a:endParaRPr/>
          </a:p>
          <a:p>
            <a:pPr marL="457200" marR="0" lvl="0" indent="-279400" algn="l" rtl="0">
              <a:spcBef>
                <a:spcPts val="0"/>
              </a:spcBef>
              <a:spcAft>
                <a:spcPts val="0"/>
              </a:spcAft>
              <a:buClr>
                <a:schemeClr val="lt1"/>
              </a:buClr>
              <a:buSzPts val="2800"/>
              <a:buFont typeface="Arial"/>
              <a:buNone/>
            </a:pPr>
            <a:endParaRPr sz="2800">
              <a:solidFill>
                <a:schemeClr val="lt1"/>
              </a:solidFill>
              <a:latin typeface="Calibri"/>
              <a:ea typeface="Calibri"/>
              <a:cs typeface="Calibri"/>
              <a:sym typeface="Calibri"/>
            </a:endParaRPr>
          </a:p>
        </p:txBody>
      </p:sp>
      <p:pic>
        <p:nvPicPr>
          <p:cNvPr id="479" name="Google Shape;479;p64" descr="LED Embroidery"/>
          <p:cNvPicPr preferRelativeResize="0"/>
          <p:nvPr/>
        </p:nvPicPr>
        <p:blipFill rotWithShape="1">
          <a:blip r:embed="rId3">
            <a:alphaModFix/>
          </a:blip>
          <a:srcRect l="673" t="8743" r="2277" b="15848"/>
          <a:stretch/>
        </p:blipFill>
        <p:spPr>
          <a:xfrm>
            <a:off x="5445039" y="314058"/>
            <a:ext cx="5404338" cy="34290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65"/>
          <p:cNvSpPr txBox="1">
            <a:spLocks noGrp="1"/>
          </p:cNvSpPr>
          <p:nvPr>
            <p:ph type="title"/>
          </p:nvPr>
        </p:nvSpPr>
        <p:spPr>
          <a:xfrm>
            <a:off x="1141413" y="314325"/>
            <a:ext cx="9905998" cy="59055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3200"/>
              <a:buFont typeface="Calibri"/>
              <a:buNone/>
            </a:pPr>
            <a:r>
              <a:rPr lang="en-US"/>
              <a:t>THANKS TO OUR SPONSORS &amp; SUPPORTERS</a:t>
            </a:r>
            <a:endParaRPr/>
          </a:p>
        </p:txBody>
      </p:sp>
      <p:sp>
        <p:nvSpPr>
          <p:cNvPr id="486" name="Google Shape;486;p65"/>
          <p:cNvSpPr txBox="1">
            <a:spLocks noGrp="1"/>
          </p:cNvSpPr>
          <p:nvPr>
            <p:ph type="body" idx="1"/>
          </p:nvPr>
        </p:nvSpPr>
        <p:spPr>
          <a:xfrm>
            <a:off x="881744" y="1796142"/>
            <a:ext cx="9905998" cy="3924301"/>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SzPts val="2400"/>
              <a:buNone/>
            </a:pPr>
            <a:r>
              <a:rPr lang="en-US" sz="2400"/>
              <a:t>President Joyce Brown</a:t>
            </a:r>
            <a:endParaRPr/>
          </a:p>
          <a:p>
            <a:pPr marL="0" lvl="0" indent="0" algn="ctr" rtl="0">
              <a:spcBef>
                <a:spcPts val="780"/>
              </a:spcBef>
              <a:spcAft>
                <a:spcPts val="0"/>
              </a:spcAft>
              <a:buSzPts val="2400"/>
              <a:buNone/>
            </a:pPr>
            <a:r>
              <a:rPr lang="en-US" sz="2400"/>
              <a:t>Vice President Giacomo Oliva</a:t>
            </a:r>
            <a:endParaRPr/>
          </a:p>
          <a:p>
            <a:pPr marL="0" lvl="0" indent="0" algn="ctr" rtl="0">
              <a:spcBef>
                <a:spcPts val="780"/>
              </a:spcBef>
              <a:spcAft>
                <a:spcPts val="0"/>
              </a:spcAft>
              <a:buSzPts val="2400"/>
              <a:buNone/>
            </a:pPr>
            <a:r>
              <a:rPr lang="en-US" sz="2400"/>
              <a:t>Joanne Arbuckle</a:t>
            </a:r>
            <a:endParaRPr/>
          </a:p>
          <a:p>
            <a:pPr marL="0" lvl="0" indent="0" algn="ctr" rtl="0">
              <a:spcBef>
                <a:spcPts val="780"/>
              </a:spcBef>
              <a:spcAft>
                <a:spcPts val="0"/>
              </a:spcAft>
              <a:buSzPts val="2400"/>
              <a:buNone/>
            </a:pPr>
            <a:r>
              <a:rPr lang="en-US" sz="2400"/>
              <a:t>Dean Steven Frumkin</a:t>
            </a:r>
            <a:endParaRPr sz="2400"/>
          </a:p>
          <a:p>
            <a:pPr marL="0" lvl="0" indent="0" algn="ctr" rtl="0">
              <a:spcBef>
                <a:spcPts val="780"/>
              </a:spcBef>
              <a:spcAft>
                <a:spcPts val="0"/>
              </a:spcAft>
              <a:buSzPts val="2400"/>
              <a:buNone/>
            </a:pPr>
            <a:r>
              <a:rPr lang="en-US" sz="2400"/>
              <a:t>Former Vice President Greg Fittinghoff</a:t>
            </a:r>
            <a:endParaRPr/>
          </a:p>
          <a:p>
            <a:pPr marL="0" lvl="0" indent="0" algn="ctr" rtl="0">
              <a:spcBef>
                <a:spcPts val="780"/>
              </a:spcBef>
              <a:spcAft>
                <a:spcPts val="0"/>
              </a:spcAft>
              <a:buSzPts val="2400"/>
              <a:buNone/>
            </a:pPr>
            <a:r>
              <a:rPr lang="en-US" sz="2400"/>
              <a:t>Prof. Jeffrey Silberman</a:t>
            </a:r>
            <a:endParaRPr/>
          </a:p>
          <a:p>
            <a:pPr marL="0" lvl="0" indent="0" algn="ctr" rtl="0">
              <a:spcBef>
                <a:spcPts val="780"/>
              </a:spcBef>
              <a:spcAft>
                <a:spcPts val="0"/>
              </a:spcAft>
              <a:buSzPts val="2400"/>
              <a:buNone/>
            </a:pPr>
            <a:r>
              <a:rPr lang="en-US" sz="2400"/>
              <a:t>James Pearce </a:t>
            </a:r>
            <a:endParaRPr/>
          </a:p>
          <a:p>
            <a:pPr marL="0" lvl="0" indent="0" algn="ctr" rtl="0">
              <a:spcBef>
                <a:spcPts val="780"/>
              </a:spcBef>
              <a:spcAft>
                <a:spcPts val="0"/>
              </a:spcAft>
              <a:buSzPts val="2400"/>
              <a:buNone/>
            </a:pPr>
            <a:r>
              <a:rPr lang="en-US" sz="2400"/>
              <a:t>Branden Rush</a:t>
            </a:r>
            <a:endParaRPr/>
          </a:p>
          <a:p>
            <a:pPr marL="0" lvl="0" indent="0" algn="ctr" rtl="0">
              <a:spcBef>
                <a:spcPts val="780"/>
              </a:spcBef>
              <a:spcAft>
                <a:spcPts val="0"/>
              </a:spcAft>
              <a:buSzPts val="2400"/>
              <a:buNone/>
            </a:pPr>
            <a:r>
              <a:rPr lang="en-US" sz="2400"/>
              <a:t>Prof. Sandra Marcus</a:t>
            </a:r>
            <a:endParaRPr/>
          </a:p>
          <a:p>
            <a:pPr marL="0" lvl="0" indent="0" algn="ctr" rtl="0">
              <a:spcBef>
                <a:spcPts val="780"/>
              </a:spcBef>
              <a:spcAft>
                <a:spcPts val="0"/>
              </a:spcAft>
              <a:buSzPts val="2400"/>
              <a:buNone/>
            </a:pPr>
            <a:r>
              <a:rPr lang="en-US" sz="2400"/>
              <a:t>Prof. Ruth Jeyaveeran</a:t>
            </a:r>
            <a:endParaRPr sz="2400"/>
          </a:p>
          <a:p>
            <a:pPr marL="0" lvl="0" indent="0" algn="ctr" rtl="0">
              <a:spcBef>
                <a:spcPts val="780"/>
              </a:spcBef>
              <a:spcAft>
                <a:spcPts val="0"/>
              </a:spcAft>
              <a:buSzPts val="2400"/>
              <a:buNone/>
            </a:pPr>
            <a:r>
              <a:rPr lang="en-US" sz="2400"/>
              <a:t>Prof. Nomi Kleinman</a:t>
            </a:r>
            <a:endParaRPr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Irregular Embroidery Structures - Design by GS U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3552" y="4249700"/>
            <a:ext cx="28575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Thread: SULKY Viscose by Gunold - Design: Johanna Winklhofer, Burg Giebichenstein, Halle/German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5754" y="779920"/>
            <a:ext cx="3818218" cy="29006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atural Structures, Design by Reutlingen University using Gunoldâs COTT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5754" y="4579913"/>
            <a:ext cx="3137608" cy="182608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Natural Structures, Design by Reutlingen University using Gunoldâs COTT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5491" y="2966521"/>
            <a:ext cx="3069738" cy="190937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Decomposed Material â Design by GS U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0095" y="890318"/>
            <a:ext cx="3192657" cy="239449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METY by Gunold, metallized thread in black and silver - Design by GS UK"/>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0800000">
            <a:off x="5334910" y="823397"/>
            <a:ext cx="2414247" cy="3220605"/>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Geometric Shapes using Gunoldâs SULKY variegated viscose thread - Design by GS UK"/>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8170359" y="3033511"/>
            <a:ext cx="2821245" cy="376354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GUNOLD honeycomb red metallic.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99531" y="2611049"/>
            <a:ext cx="2741128" cy="199412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890720" y="134184"/>
            <a:ext cx="8815234" cy="584775"/>
          </a:xfrm>
          <a:prstGeom prst="rect">
            <a:avLst/>
          </a:prstGeom>
          <a:noFill/>
        </p:spPr>
        <p:txBody>
          <a:bodyPr wrap="none" rtlCol="0">
            <a:spAutoFit/>
          </a:bodyPr>
          <a:lstStyle/>
          <a:p>
            <a:r>
              <a:rPr lang="en-US" sz="3200" b="1" dirty="0">
                <a:solidFill>
                  <a:schemeClr val="bg1"/>
                </a:solidFill>
                <a:latin typeface="+mj-lt"/>
              </a:rPr>
              <a:t>Current</a:t>
            </a:r>
            <a:r>
              <a:rPr lang="en-US" sz="3200" b="1" dirty="0">
                <a:latin typeface="+mj-lt"/>
              </a:rPr>
              <a:t> </a:t>
            </a:r>
            <a:r>
              <a:rPr lang="en-US" sz="3200" b="1" dirty="0">
                <a:solidFill>
                  <a:schemeClr val="bg1"/>
                </a:solidFill>
                <a:latin typeface="+mj-lt"/>
              </a:rPr>
              <a:t>trends in Embroidered Textiles 2019</a:t>
            </a:r>
            <a:endParaRPr lang="en-US" sz="3200" dirty="0">
              <a:latin typeface="+mj-lt"/>
            </a:endParaRPr>
          </a:p>
        </p:txBody>
      </p:sp>
      <p:sp>
        <p:nvSpPr>
          <p:cNvPr id="3" name="TextBox 2"/>
          <p:cNvSpPr txBox="1"/>
          <p:nvPr/>
        </p:nvSpPr>
        <p:spPr>
          <a:xfrm>
            <a:off x="995754" y="6406002"/>
            <a:ext cx="2811988" cy="307777"/>
          </a:xfrm>
          <a:prstGeom prst="rect">
            <a:avLst/>
          </a:prstGeom>
          <a:noFill/>
        </p:spPr>
        <p:txBody>
          <a:bodyPr wrap="none" rtlCol="0">
            <a:spAutoFit/>
          </a:bodyPr>
          <a:lstStyle/>
          <a:p>
            <a:r>
              <a:rPr lang="en-US" dirty="0">
                <a:solidFill>
                  <a:schemeClr val="bg1"/>
                </a:solidFill>
              </a:rPr>
              <a:t>Source: www.reiner-knochel.com</a:t>
            </a:r>
          </a:p>
        </p:txBody>
      </p:sp>
    </p:spTree>
    <p:extLst>
      <p:ext uri="{BB962C8B-B14F-4D97-AF65-F5344CB8AC3E}">
        <p14:creationId xmlns:p14="http://schemas.microsoft.com/office/powerpoint/2010/main" val="4033237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8774" y="6141727"/>
            <a:ext cx="2946524" cy="193824"/>
          </a:xfrm>
          <a:prstGeom prst="rect">
            <a:avLst/>
          </a:prstGeom>
        </p:spPr>
        <p:txBody>
          <a:bodyPr vert="horz" wrap="square" lIns="0" tIns="9069" rIns="0" bIns="0" rtlCol="0">
            <a:spAutoFit/>
          </a:bodyPr>
          <a:lstStyle/>
          <a:p>
            <a:pPr marL="8637">
              <a:spcBef>
                <a:spcPts val="71"/>
              </a:spcBef>
            </a:pPr>
            <a:r>
              <a:rPr lang="en-US" sz="1200" spc="-3" dirty="0">
                <a:solidFill>
                  <a:srgbClr val="939393"/>
                </a:solidFill>
                <a:latin typeface="Arial"/>
                <a:cs typeface="Arial"/>
              </a:rPr>
              <a:t>Source: </a:t>
            </a:r>
            <a:r>
              <a:rPr sz="1200" spc="-3" dirty="0">
                <a:solidFill>
                  <a:srgbClr val="939393"/>
                </a:solidFill>
                <a:latin typeface="Arial"/>
                <a:cs typeface="Arial"/>
              </a:rPr>
              <a:t>MEUBEL</a:t>
            </a:r>
            <a:r>
              <a:rPr lang="en-US" sz="1200" spc="-3" dirty="0">
                <a:solidFill>
                  <a:srgbClr val="939393"/>
                </a:solidFill>
                <a:latin typeface="Arial"/>
                <a:cs typeface="Arial"/>
              </a:rPr>
              <a:t>/MATERIAL magazine</a:t>
            </a:r>
            <a:endParaRPr sz="1200" dirty="0">
              <a:latin typeface="Arial"/>
              <a:cs typeface="Arial"/>
            </a:endParaRPr>
          </a:p>
        </p:txBody>
      </p:sp>
      <p:sp>
        <p:nvSpPr>
          <p:cNvPr id="51" name="object 51" descr="Contemporary Digital Embroidery, cloth on wallpaper"/>
          <p:cNvSpPr/>
          <p:nvPr/>
        </p:nvSpPr>
        <p:spPr>
          <a:xfrm>
            <a:off x="3067191" y="1225070"/>
            <a:ext cx="2606115" cy="2391041"/>
          </a:xfrm>
          <a:prstGeom prst="rect">
            <a:avLst/>
          </a:prstGeom>
          <a:blipFill>
            <a:blip r:embed="rId3" cstate="print"/>
            <a:stretch>
              <a:fillRect/>
            </a:stretch>
          </a:blipFill>
        </p:spPr>
        <p:txBody>
          <a:bodyPr wrap="square" lIns="0" tIns="0" rIns="0" bIns="0" rtlCol="0"/>
          <a:lstStyle/>
          <a:p>
            <a:endParaRPr sz="1224"/>
          </a:p>
        </p:txBody>
      </p:sp>
      <p:sp>
        <p:nvSpPr>
          <p:cNvPr id="52" name="object 52" descr="wallpaper embroidery"/>
          <p:cNvSpPr/>
          <p:nvPr/>
        </p:nvSpPr>
        <p:spPr>
          <a:xfrm>
            <a:off x="6021956" y="1225069"/>
            <a:ext cx="3543356" cy="2556715"/>
          </a:xfrm>
          <a:prstGeom prst="rect">
            <a:avLst/>
          </a:prstGeom>
          <a:blipFill>
            <a:blip r:embed="rId4" cstate="print"/>
            <a:stretch>
              <a:fillRect l="-3251" t="-4702" r="6834" b="6930"/>
            </a:stretch>
          </a:blipFill>
        </p:spPr>
        <p:txBody>
          <a:bodyPr wrap="square" lIns="0" tIns="0" rIns="0" bIns="0" rtlCol="0"/>
          <a:lstStyle/>
          <a:p>
            <a:endParaRPr sz="1224"/>
          </a:p>
        </p:txBody>
      </p:sp>
      <p:sp>
        <p:nvSpPr>
          <p:cNvPr id="53" name="object 53" descr="cork embroidery"/>
          <p:cNvSpPr/>
          <p:nvPr/>
        </p:nvSpPr>
        <p:spPr>
          <a:xfrm>
            <a:off x="1753780" y="3975562"/>
            <a:ext cx="2668711" cy="1716055"/>
          </a:xfrm>
          <a:prstGeom prst="rect">
            <a:avLst/>
          </a:prstGeom>
          <a:blipFill>
            <a:blip r:embed="rId5" cstate="print"/>
            <a:stretch>
              <a:fillRect/>
            </a:stretch>
          </a:blipFill>
        </p:spPr>
        <p:txBody>
          <a:bodyPr wrap="square" lIns="0" tIns="0" rIns="0" bIns="0" rtlCol="0"/>
          <a:lstStyle/>
          <a:p>
            <a:endParaRPr sz="1224" dirty="0"/>
          </a:p>
        </p:txBody>
      </p:sp>
      <p:sp>
        <p:nvSpPr>
          <p:cNvPr id="54" name="object 54" descr="wood veneer embroidery"/>
          <p:cNvSpPr/>
          <p:nvPr/>
        </p:nvSpPr>
        <p:spPr>
          <a:xfrm>
            <a:off x="4708545" y="3903172"/>
            <a:ext cx="2422594" cy="1727841"/>
          </a:xfrm>
          <a:prstGeom prst="rect">
            <a:avLst/>
          </a:prstGeom>
          <a:blipFill>
            <a:blip r:embed="rId6" cstate="print"/>
            <a:stretch>
              <a:fillRect/>
            </a:stretch>
          </a:blipFill>
        </p:spPr>
        <p:txBody>
          <a:bodyPr wrap="square" lIns="0" tIns="0" rIns="0" bIns="0" rtlCol="0"/>
          <a:lstStyle/>
          <a:p>
            <a:endParaRPr sz="1224" dirty="0"/>
          </a:p>
        </p:txBody>
      </p:sp>
      <p:sp>
        <p:nvSpPr>
          <p:cNvPr id="55" name="object 55" descr="plastic embroidery"/>
          <p:cNvSpPr/>
          <p:nvPr/>
        </p:nvSpPr>
        <p:spPr>
          <a:xfrm>
            <a:off x="7441965" y="3914958"/>
            <a:ext cx="2995575" cy="1716055"/>
          </a:xfrm>
          <a:prstGeom prst="rect">
            <a:avLst/>
          </a:prstGeom>
          <a:blipFill>
            <a:blip r:embed="rId7" cstate="print"/>
            <a:stretch>
              <a:fillRect/>
            </a:stretch>
          </a:blipFill>
        </p:spPr>
        <p:txBody>
          <a:bodyPr wrap="square" lIns="0" tIns="0" rIns="0" bIns="0" rtlCol="0"/>
          <a:lstStyle/>
          <a:p>
            <a:endParaRPr sz="1224"/>
          </a:p>
        </p:txBody>
      </p:sp>
      <p:sp>
        <p:nvSpPr>
          <p:cNvPr id="59" name="object 59" descr="Leaf Embroidery Details"/>
          <p:cNvSpPr/>
          <p:nvPr/>
        </p:nvSpPr>
        <p:spPr>
          <a:xfrm>
            <a:off x="8802291" y="1586252"/>
            <a:ext cx="1211292" cy="917174"/>
          </a:xfrm>
          <a:prstGeom prst="rect">
            <a:avLst/>
          </a:prstGeom>
          <a:blipFill>
            <a:blip r:embed="rId8" cstate="print"/>
            <a:stretch>
              <a:fillRect/>
            </a:stretch>
          </a:blipFill>
        </p:spPr>
        <p:txBody>
          <a:bodyPr wrap="square" lIns="0" tIns="0" rIns="0" bIns="0" rtlCol="0"/>
          <a:lstStyle/>
          <a:p>
            <a:endParaRPr sz="1224"/>
          </a:p>
        </p:txBody>
      </p:sp>
      <p:sp>
        <p:nvSpPr>
          <p:cNvPr id="64" name="object 64"/>
          <p:cNvSpPr txBox="1"/>
          <p:nvPr/>
        </p:nvSpPr>
        <p:spPr>
          <a:xfrm>
            <a:off x="7504837" y="2268758"/>
            <a:ext cx="62774" cy="475914"/>
          </a:xfrm>
          <a:prstGeom prst="rect">
            <a:avLst/>
          </a:prstGeom>
        </p:spPr>
        <p:txBody>
          <a:bodyPr vert="vert270" wrap="square" lIns="0" tIns="7774" rIns="0" bIns="0" rtlCol="0">
            <a:spAutoFit/>
          </a:bodyPr>
          <a:lstStyle/>
          <a:p>
            <a:pPr marL="8637">
              <a:spcBef>
                <a:spcPts val="61"/>
              </a:spcBef>
            </a:pPr>
            <a:r>
              <a:rPr sz="408" spc="3" dirty="0">
                <a:latin typeface="Arial"/>
                <a:cs typeface="Arial"/>
              </a:rPr>
              <a:t>foto:</a:t>
            </a:r>
            <a:r>
              <a:rPr sz="408" spc="-17" dirty="0">
                <a:latin typeface="Arial"/>
                <a:cs typeface="Arial"/>
              </a:rPr>
              <a:t> </a:t>
            </a:r>
            <a:r>
              <a:rPr sz="408" spc="-10" dirty="0">
                <a:latin typeface="Arial"/>
                <a:cs typeface="Arial"/>
              </a:rPr>
              <a:t>flachstapete.de</a:t>
            </a:r>
            <a:endParaRPr sz="408">
              <a:latin typeface="Arial"/>
              <a:cs typeface="Arial"/>
            </a:endParaRPr>
          </a:p>
        </p:txBody>
      </p:sp>
      <p:sp>
        <p:nvSpPr>
          <p:cNvPr id="67" name="TextBox 66">
            <a:extLst>
              <a:ext uri="{FF2B5EF4-FFF2-40B4-BE49-F238E27FC236}">
                <a16:creationId xmlns:a16="http://schemas.microsoft.com/office/drawing/2014/main" id="{8E95A099-8B1D-5B4E-B09D-AC74D3D7A3E8}"/>
              </a:ext>
            </a:extLst>
          </p:cNvPr>
          <p:cNvSpPr txBox="1"/>
          <p:nvPr/>
        </p:nvSpPr>
        <p:spPr>
          <a:xfrm>
            <a:off x="2544924" y="3151091"/>
            <a:ext cx="4631396" cy="369332"/>
          </a:xfrm>
          <a:prstGeom prst="rect">
            <a:avLst/>
          </a:prstGeom>
          <a:noFill/>
        </p:spPr>
        <p:txBody>
          <a:bodyPr wrap="none" rtlCol="0">
            <a:spAutoFit/>
          </a:bodyPr>
          <a:lstStyle/>
          <a:p>
            <a:r>
              <a:rPr lang="en-US" dirty="0"/>
              <a:t>Bark cloth                                  Wallpaper</a:t>
            </a:r>
          </a:p>
        </p:txBody>
      </p:sp>
      <p:sp>
        <p:nvSpPr>
          <p:cNvPr id="69" name="TextBox 68">
            <a:extLst>
              <a:ext uri="{FF2B5EF4-FFF2-40B4-BE49-F238E27FC236}">
                <a16:creationId xmlns:a16="http://schemas.microsoft.com/office/drawing/2014/main" id="{391BD3D6-F2EB-3248-9C1F-CBA664216C52}"/>
              </a:ext>
            </a:extLst>
          </p:cNvPr>
          <p:cNvSpPr txBox="1"/>
          <p:nvPr/>
        </p:nvSpPr>
        <p:spPr>
          <a:xfrm>
            <a:off x="3305984" y="5364156"/>
            <a:ext cx="7958274" cy="369332"/>
          </a:xfrm>
          <a:prstGeom prst="rect">
            <a:avLst/>
          </a:prstGeom>
          <a:noFill/>
        </p:spPr>
        <p:txBody>
          <a:bodyPr wrap="square" rtlCol="0">
            <a:spAutoFit/>
          </a:bodyPr>
          <a:lstStyle/>
          <a:p>
            <a:r>
              <a:rPr lang="en-US" dirty="0"/>
              <a:t>Cork                              Wood Veneer                              Plastic</a:t>
            </a:r>
          </a:p>
        </p:txBody>
      </p:sp>
      <p:sp>
        <p:nvSpPr>
          <p:cNvPr id="6" name="TextBox 5"/>
          <p:cNvSpPr txBox="1"/>
          <p:nvPr/>
        </p:nvSpPr>
        <p:spPr>
          <a:xfrm>
            <a:off x="2219044" y="201072"/>
            <a:ext cx="8004114" cy="954107"/>
          </a:xfrm>
          <a:prstGeom prst="rect">
            <a:avLst/>
          </a:prstGeom>
          <a:noFill/>
        </p:spPr>
        <p:txBody>
          <a:bodyPr wrap="none" rtlCol="0">
            <a:spAutoFit/>
          </a:bodyPr>
          <a:lstStyle/>
          <a:p>
            <a:r>
              <a:rPr lang="en-US" sz="2800" dirty="0">
                <a:solidFill>
                  <a:schemeClr val="bg1"/>
                </a:solidFill>
              </a:rPr>
              <a:t>Contemporary Digital Embroidery Machines Can </a:t>
            </a:r>
          </a:p>
          <a:p>
            <a:r>
              <a:rPr lang="en-US" sz="2800" dirty="0">
                <a:solidFill>
                  <a:schemeClr val="bg1"/>
                </a:solidFill>
              </a:rPr>
              <a:t>Work With A Wide Range Of Unusual Materials</a:t>
            </a:r>
          </a:p>
        </p:txBody>
      </p:sp>
    </p:spTree>
    <p:extLst>
      <p:ext uri="{BB962C8B-B14F-4D97-AF65-F5344CB8AC3E}">
        <p14:creationId xmlns:p14="http://schemas.microsoft.com/office/powerpoint/2010/main" val="97235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4"/>
          <p:cNvSpPr txBox="1">
            <a:spLocks noGrp="1"/>
          </p:cNvSpPr>
          <p:nvPr>
            <p:ph type="title"/>
          </p:nvPr>
        </p:nvSpPr>
        <p:spPr>
          <a:xfrm>
            <a:off x="228600" y="440267"/>
            <a:ext cx="11734800" cy="86386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4000"/>
              <a:buFont typeface="Calibri"/>
              <a:buNone/>
            </a:pPr>
            <a:r>
              <a:rPr lang="en-US" sz="4000" b="1"/>
              <a:t>TDM’S HUSQVARNA DIGITAL EMBROIDERY MACHINE</a:t>
            </a:r>
            <a:br>
              <a:rPr lang="en-US" sz="4000" b="1"/>
            </a:br>
            <a:endParaRPr sz="4000" b="1"/>
          </a:p>
        </p:txBody>
      </p:sp>
      <p:pic>
        <p:nvPicPr>
          <p:cNvPr id="238" name="Google Shape;238;p34" descr="Husqvarna Digital Embroidery machine"/>
          <p:cNvPicPr preferRelativeResize="0"/>
          <p:nvPr/>
        </p:nvPicPr>
        <p:blipFill rotWithShape="1">
          <a:blip r:embed="rId3">
            <a:alphaModFix/>
          </a:blip>
          <a:srcRect/>
          <a:stretch/>
        </p:blipFill>
        <p:spPr>
          <a:xfrm>
            <a:off x="2371353" y="1033194"/>
            <a:ext cx="7209052" cy="538453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244" name="Google Shape;244;p35" descr="water soluble backing embroidery"/>
          <p:cNvPicPr preferRelativeResize="0"/>
          <p:nvPr/>
        </p:nvPicPr>
        <p:blipFill rotWithShape="1">
          <a:blip r:embed="rId3">
            <a:alphaModFix/>
          </a:blip>
          <a:srcRect/>
          <a:stretch/>
        </p:blipFill>
        <p:spPr>
          <a:xfrm>
            <a:off x="645055" y="1853142"/>
            <a:ext cx="5991225" cy="3829050"/>
          </a:xfrm>
          <a:prstGeom prst="rect">
            <a:avLst/>
          </a:prstGeom>
          <a:noFill/>
          <a:ln>
            <a:noFill/>
          </a:ln>
        </p:spPr>
      </p:pic>
      <p:pic>
        <p:nvPicPr>
          <p:cNvPr id="245" name="Google Shape;245;p35" descr="water soluble backing embroidery"/>
          <p:cNvPicPr preferRelativeResize="0"/>
          <p:nvPr/>
        </p:nvPicPr>
        <p:blipFill rotWithShape="1">
          <a:blip r:embed="rId4">
            <a:alphaModFix/>
          </a:blip>
          <a:srcRect/>
          <a:stretch/>
        </p:blipFill>
        <p:spPr>
          <a:xfrm>
            <a:off x="6433080" y="1853142"/>
            <a:ext cx="4972050" cy="3829050"/>
          </a:xfrm>
          <a:prstGeom prst="rect">
            <a:avLst/>
          </a:prstGeom>
          <a:noFill/>
          <a:ln>
            <a:noFill/>
          </a:ln>
        </p:spPr>
      </p:pic>
      <p:sp>
        <p:nvSpPr>
          <p:cNvPr id="246" name="Google Shape;246;p35"/>
          <p:cNvSpPr txBox="1"/>
          <p:nvPr/>
        </p:nvSpPr>
        <p:spPr>
          <a:xfrm>
            <a:off x="645055" y="121791"/>
            <a:ext cx="10711650" cy="107721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b="1" i="0" u="none" strike="noStrike" cap="none">
                <a:solidFill>
                  <a:schemeClr val="lt1"/>
                </a:solidFill>
                <a:latin typeface="Calibri"/>
                <a:ea typeface="Calibri"/>
                <a:cs typeface="Calibri"/>
                <a:sym typeface="Calibri"/>
              </a:rPr>
              <a:t>CHEMICAL LACE</a:t>
            </a:r>
            <a:endParaRPr/>
          </a:p>
          <a:p>
            <a:pPr marL="0" marR="0" lvl="0" indent="0" algn="ctr" rtl="0">
              <a:spcBef>
                <a:spcPts val="0"/>
              </a:spcBef>
              <a:spcAft>
                <a:spcPts val="0"/>
              </a:spcAft>
              <a:buNone/>
            </a:pPr>
            <a:r>
              <a:rPr lang="en-US" sz="3200" b="1" i="0" u="none" strike="noStrike" cap="none">
                <a:solidFill>
                  <a:schemeClr val="lt1"/>
                </a:solidFill>
                <a:latin typeface="Calibri"/>
                <a:ea typeface="Calibri"/>
                <a:cs typeface="Calibri"/>
                <a:sym typeface="Calibri"/>
              </a:rPr>
              <a:t>WATER SOLUABLE BACKING DISSOLVES AROUND EMBROIDERY</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6"/>
          <p:cNvSpPr txBox="1">
            <a:spLocks noGrp="1"/>
          </p:cNvSpPr>
          <p:nvPr>
            <p:ph type="title"/>
          </p:nvPr>
        </p:nvSpPr>
        <p:spPr>
          <a:xfrm>
            <a:off x="1249513" y="106441"/>
            <a:ext cx="9905998" cy="559286"/>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3200"/>
              <a:buFont typeface="Calibri"/>
              <a:buNone/>
            </a:pPr>
            <a:r>
              <a:rPr lang="en-US" b="1"/>
              <a:t>SOFTWARE, SUPPLIES AND ACCESSORIES</a:t>
            </a:r>
            <a:endParaRPr/>
          </a:p>
        </p:txBody>
      </p:sp>
      <p:pic>
        <p:nvPicPr>
          <p:cNvPr id="253" name="Google Shape;253;p36" descr="software, supplies, and accessories for the embroidery machine"/>
          <p:cNvPicPr preferRelativeResize="0"/>
          <p:nvPr/>
        </p:nvPicPr>
        <p:blipFill rotWithShape="1">
          <a:blip r:embed="rId3">
            <a:alphaModFix/>
          </a:blip>
          <a:srcRect/>
          <a:stretch/>
        </p:blipFill>
        <p:spPr>
          <a:xfrm>
            <a:off x="3365526" y="659435"/>
            <a:ext cx="5386590" cy="609406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0" y="267087"/>
            <a:ext cx="12346756" cy="694267"/>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3200"/>
              <a:buFont typeface="Calibri"/>
              <a:buNone/>
            </a:pPr>
            <a:r>
              <a:rPr lang="en-US" b="1"/>
              <a:t>“CHEMICAL” LACE”, DIGITAL IMAGING, SPECIALTY STITCHING</a:t>
            </a:r>
            <a:endParaRPr/>
          </a:p>
        </p:txBody>
      </p:sp>
      <p:pic>
        <p:nvPicPr>
          <p:cNvPr id="260" name="Google Shape;260;p37" descr="Specialty stitching"/>
          <p:cNvPicPr preferRelativeResize="0"/>
          <p:nvPr/>
        </p:nvPicPr>
        <p:blipFill rotWithShape="1">
          <a:blip r:embed="rId3">
            <a:alphaModFix/>
          </a:blip>
          <a:srcRect/>
          <a:stretch/>
        </p:blipFill>
        <p:spPr>
          <a:xfrm rot="-5400000">
            <a:off x="7873470" y="679076"/>
            <a:ext cx="3543300" cy="4724400"/>
          </a:xfrm>
          <a:prstGeom prst="rect">
            <a:avLst/>
          </a:prstGeom>
          <a:noFill/>
          <a:ln>
            <a:noFill/>
          </a:ln>
        </p:spPr>
      </p:pic>
      <p:pic>
        <p:nvPicPr>
          <p:cNvPr id="261" name="Google Shape;261;p37" descr="Chemical Lace"/>
          <p:cNvPicPr preferRelativeResize="0"/>
          <p:nvPr/>
        </p:nvPicPr>
        <p:blipFill rotWithShape="1">
          <a:blip r:embed="rId4">
            <a:alphaModFix/>
          </a:blip>
          <a:srcRect l="6214" r="9907"/>
          <a:stretch/>
        </p:blipFill>
        <p:spPr>
          <a:xfrm>
            <a:off x="411316" y="1275275"/>
            <a:ext cx="3742266" cy="3346119"/>
          </a:xfrm>
          <a:prstGeom prst="rect">
            <a:avLst/>
          </a:prstGeom>
          <a:noFill/>
          <a:ln>
            <a:noFill/>
          </a:ln>
        </p:spPr>
      </p:pic>
      <p:pic>
        <p:nvPicPr>
          <p:cNvPr id="262" name="Google Shape;262;p37" descr="Digital Imaging"/>
          <p:cNvPicPr preferRelativeResize="0"/>
          <p:nvPr/>
        </p:nvPicPr>
        <p:blipFill rotWithShape="1">
          <a:blip r:embed="rId5">
            <a:alphaModFix/>
          </a:blip>
          <a:srcRect t="9105" r="15925" b="3981"/>
          <a:stretch/>
        </p:blipFill>
        <p:spPr>
          <a:xfrm rot="-5400000">
            <a:off x="4600938" y="3153431"/>
            <a:ext cx="2890625" cy="3984339"/>
          </a:xfrm>
          <a:prstGeom prst="rect">
            <a:avLst/>
          </a:prstGeom>
          <a:noFill/>
          <a:ln>
            <a:noFill/>
          </a:ln>
        </p:spPr>
      </p:pic>
    </p:spTree>
  </p:cSld>
  <p:clrMapOvr>
    <a:masterClrMapping/>
  </p:clrMapOvr>
</p:sld>
</file>

<file path=ppt/theme/theme1.xml><?xml version="1.0" encoding="utf-8"?>
<a:theme xmlns:a="http://schemas.openxmlformats.org/drawingml/2006/main" name="Mesh">
  <a:themeElements>
    <a:clrScheme name="Mesh">
      <a:dk1>
        <a:srgbClr val="000000"/>
      </a:dk1>
      <a:lt1>
        <a:srgbClr val="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 Black ">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TotalTime>
  <Words>2453</Words>
  <Application>Microsoft Macintosh PowerPoint</Application>
  <PresentationFormat>Widescreen</PresentationFormat>
  <Paragraphs>268</Paragraphs>
  <Slides>37</Slides>
  <Notes>36</Notes>
  <HiddenSlides>0</HiddenSlides>
  <MMClips>2</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37</vt:i4>
      </vt:variant>
    </vt:vector>
  </HeadingPairs>
  <TitlesOfParts>
    <vt:vector size="43" baseType="lpstr">
      <vt:lpstr>Calibri</vt:lpstr>
      <vt:lpstr>Arial</vt:lpstr>
      <vt:lpstr>Century Gothic</vt:lpstr>
      <vt:lpstr>Georgia</vt:lpstr>
      <vt:lpstr>Mesh</vt:lpstr>
      <vt:lpstr> Black </vt:lpstr>
      <vt:lpstr>DIGITAL EMBROIDERY  TRADITIONAL CRAFT AS EMERGING TECHNOLOGY</vt:lpstr>
      <vt:lpstr>NY TIMES  MARCH 7, 1971</vt:lpstr>
      <vt:lpstr>SCHIFFLI MACHINES CREATE LACE AND EMBROIDERED FABRICS</vt:lpstr>
      <vt:lpstr>PowerPoint Presentation</vt:lpstr>
      <vt:lpstr>PowerPoint Presentation</vt:lpstr>
      <vt:lpstr>TDM’S HUSQVARNA DIGITAL EMBROIDERY MACHINE </vt:lpstr>
      <vt:lpstr>PowerPoint Presentation</vt:lpstr>
      <vt:lpstr>SOFTWARE, SUPPLIES AND ACCESSORIES</vt:lpstr>
      <vt:lpstr>“CHEMICAL” LACE”, DIGITAL IMAGING, SPECIALTY STITCHING</vt:lpstr>
      <vt:lpstr>PowerPoint Presentation</vt:lpstr>
      <vt:lpstr>PATCHES CREATED BY TDM DENIM PROJECT TEAM MAY 2017</vt:lpstr>
      <vt:lpstr>TDM CAPSTONE PRESENTATION 2017</vt:lpstr>
      <vt:lpstr>TDM STUDENT CAPSTONE PROJECT 2018</vt:lpstr>
      <vt:lpstr>PowerPoint Presentation</vt:lpstr>
      <vt:lpstr>FACULTY RESEARCH SPACE ADDS MACHINE NOVEMBER 2017</vt:lpstr>
      <vt:lpstr>ANNYA MARCHENKO TSD PORTFOLIO CONCEPTS</vt:lpstr>
      <vt:lpstr>FACULTY WORKSHOP IN FRS WITH JUDITH SOLODKIN</vt:lpstr>
      <vt:lpstr>PowerPoint Presentation</vt:lpstr>
      <vt:lpstr>PowerPoint Presentation</vt:lpstr>
      <vt:lpstr>Monkey “Dancing”</vt:lpstr>
      <vt:lpstr>RUTH JEYAVEERAN “THE SEVEN SEAS” </vt:lpstr>
      <vt:lpstr>Digital Embroidery and Smart Textiles</vt:lpstr>
      <vt:lpstr>Lilypad/Sparkfun &amp; Adafruit </vt:lpstr>
      <vt:lpstr>TEXTILE APPLICATIONS</vt:lpstr>
      <vt:lpstr>Digital Embroidery with Conductive Thread at FIT’s Faculty Research Space  TD/SC 204 Designing with Emerging Materials</vt:lpstr>
      <vt:lpstr>Embroidered Antennas and Circuits</vt:lpstr>
      <vt:lpstr>PowerPoint Presentation</vt:lpstr>
      <vt:lpstr>PowerPoint Presentation</vt:lpstr>
      <vt:lpstr>PowerPoint Presentation</vt:lpstr>
      <vt:lpstr>PowerPoint Presentation</vt:lpstr>
      <vt:lpstr>PowerPoint Presentation</vt:lpstr>
      <vt:lpstr>The Climate Dress by Diffus</vt:lpstr>
      <vt:lpstr>E-traces</vt:lpstr>
      <vt:lpstr>PowerPoint Presentation</vt:lpstr>
      <vt:lpstr>PowerPoint Presentation</vt:lpstr>
      <vt:lpstr>PowerPoint Presentation</vt:lpstr>
      <vt:lpstr>THANKS TO OUR SPONSORS &amp; SUPPORTERS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EMBROIDERY  TRADITIONAL CRAFT AS EMERGING TECHNOLOGY</dc:title>
  <dc:creator>PATRICE GEORGE</dc:creator>
  <cp:lastModifiedBy>Microsoft Office User</cp:lastModifiedBy>
  <cp:revision>12</cp:revision>
  <dcterms:modified xsi:type="dcterms:W3CDTF">2019-04-09T18:24:11Z</dcterms:modified>
</cp:coreProperties>
</file>