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Lst>
  <p:sldSz cy="5143500" cx="9144000"/>
  <p:notesSz cx="6858000" cy="9144000"/>
  <p:embeddedFontLst>
    <p:embeddedFont>
      <p:font typeface="Montserrat"/>
      <p:regular r:id="rId15"/>
      <p:bold r:id="rId16"/>
      <p:italic r:id="rId17"/>
      <p:boldItalic r:id="rId1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font" Target="fonts/Montserrat-regular.fntdata"/><Relationship Id="rId14" Type="http://schemas.openxmlformats.org/officeDocument/2006/relationships/slide" Target="slides/slide9.xml"/><Relationship Id="rId17" Type="http://schemas.openxmlformats.org/officeDocument/2006/relationships/font" Target="fonts/Montserrat-italic.fntdata"/><Relationship Id="rId16" Type="http://schemas.openxmlformats.org/officeDocument/2006/relationships/font" Target="fonts/Montserrat-bold.fntdata"/><Relationship Id="rId5" Type="http://schemas.openxmlformats.org/officeDocument/2006/relationships/notesMaster" Target="notesMasters/notesMaster1.xml"/><Relationship Id="rId6" Type="http://schemas.openxmlformats.org/officeDocument/2006/relationships/slide" Target="slides/slide1.xml"/><Relationship Id="rId18" Type="http://schemas.openxmlformats.org/officeDocument/2006/relationships/font" Target="fonts/Montserrat-boldItalic.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2ce924a4322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2ce924a4322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2ce924a4322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2ce924a4322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2ce924a4322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2ce924a4322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2cf2adf8ac9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2cf2adf8ac9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2ce924a4322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2ce924a4322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2cf2adf8ac9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2cf2adf8ac9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2cf2adf8ac9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2cf2adf8ac9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2cf2adf8ac9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2cf2adf8ac9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1.png"/><Relationship Id="rId4" Type="http://schemas.openxmlformats.org/officeDocument/2006/relationships/image" Target="../media/image9.png"/><Relationship Id="rId9"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2.png"/><Relationship Id="rId7" Type="http://schemas.openxmlformats.org/officeDocument/2006/relationships/image" Target="../media/image6.png"/><Relationship Id="rId8"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nvSpPr>
        <p:spPr>
          <a:xfrm>
            <a:off x="1525900" y="1981400"/>
            <a:ext cx="2004300" cy="59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Photo/Headshot</a:t>
            </a:r>
            <a:endParaRPr sz="1800">
              <a:solidFill>
                <a:schemeClr val="dk2"/>
              </a:solidFill>
            </a:endParaRPr>
          </a:p>
        </p:txBody>
      </p:sp>
      <p:sp>
        <p:nvSpPr>
          <p:cNvPr id="55" name="Google Shape;55;p13"/>
          <p:cNvSpPr txBox="1"/>
          <p:nvPr/>
        </p:nvSpPr>
        <p:spPr>
          <a:xfrm>
            <a:off x="4543525" y="653625"/>
            <a:ext cx="3302400" cy="59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dk2"/>
                </a:solidFill>
              </a:rPr>
              <a:t>Rinn Wight</a:t>
            </a:r>
            <a:endParaRPr sz="2000">
              <a:solidFill>
                <a:schemeClr val="dk2"/>
              </a:solidFill>
            </a:endParaRPr>
          </a:p>
        </p:txBody>
      </p:sp>
      <p:sp>
        <p:nvSpPr>
          <p:cNvPr id="56" name="Google Shape;56;p13"/>
          <p:cNvSpPr txBox="1"/>
          <p:nvPr/>
        </p:nvSpPr>
        <p:spPr>
          <a:xfrm>
            <a:off x="4543525" y="1166636"/>
            <a:ext cx="3938400" cy="343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900">
                <a:solidFill>
                  <a:schemeClr val="dk1"/>
                </a:solidFill>
                <a:highlight>
                  <a:srgbClr val="FFFFFF"/>
                </a:highlight>
                <a:latin typeface="Montserrat"/>
                <a:ea typeface="Montserrat"/>
                <a:cs typeface="Montserrat"/>
                <a:sym typeface="Montserrat"/>
              </a:rPr>
              <a:t>Hailing from Long Island New York, Rinn is an illustrator who’s passion for crafting visual narratives started at a young age,</a:t>
            </a:r>
            <a:endParaRPr sz="900">
              <a:solidFill>
                <a:schemeClr val="dk1"/>
              </a:solidFill>
              <a:highlight>
                <a:srgbClr val="FFFFFF"/>
              </a:highlight>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900">
                <a:solidFill>
                  <a:schemeClr val="dk1"/>
                </a:solidFill>
                <a:highlight>
                  <a:srgbClr val="FFFFFF"/>
                </a:highlight>
                <a:latin typeface="Montserrat"/>
                <a:ea typeface="Montserrat"/>
                <a:cs typeface="Montserrat"/>
                <a:sym typeface="Montserrat"/>
              </a:rPr>
              <a:t>initially discovering this passion at Warped Tour 2009; through the raw emotion of a band pouring their hearts out and the</a:t>
            </a:r>
            <a:endParaRPr sz="900">
              <a:solidFill>
                <a:schemeClr val="dk1"/>
              </a:solidFill>
              <a:highlight>
                <a:srgbClr val="FFFFFF"/>
              </a:highlight>
              <a:latin typeface="Montserrat"/>
              <a:ea typeface="Montserrat"/>
              <a:cs typeface="Montserrat"/>
              <a:sym typeface="Montserrat"/>
            </a:endParaRPr>
          </a:p>
          <a:p>
            <a:pPr indent="0" lvl="0" marL="0" rtl="0" algn="l">
              <a:spcBef>
                <a:spcPts val="0"/>
              </a:spcBef>
              <a:spcAft>
                <a:spcPts val="0"/>
              </a:spcAft>
              <a:buNone/>
            </a:pPr>
            <a:r>
              <a:rPr lang="en" sz="900">
                <a:solidFill>
                  <a:schemeClr val="dk1"/>
                </a:solidFill>
                <a:highlight>
                  <a:srgbClr val="FFFFFF"/>
                </a:highlight>
                <a:latin typeface="Montserrat"/>
                <a:ea typeface="Montserrat"/>
                <a:cs typeface="Montserrat"/>
                <a:sym typeface="Montserrat"/>
              </a:rPr>
              <a:t>collective response of a crowd echoing back. Witnessing how music can unify people and resonate with millions sparked a deep desire within her to be a part of that connection.</a:t>
            </a:r>
            <a:endParaRPr sz="900">
              <a:solidFill>
                <a:schemeClr val="dk1"/>
              </a:solidFill>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sz="900">
              <a:solidFill>
                <a:schemeClr val="dk1"/>
              </a:solidFill>
              <a:highlight>
                <a:srgbClr val="FFFFFF"/>
              </a:highlight>
              <a:latin typeface="Montserrat"/>
              <a:ea typeface="Montserrat"/>
              <a:cs typeface="Montserrat"/>
              <a:sym typeface="Montserrat"/>
            </a:endParaRPr>
          </a:p>
          <a:p>
            <a:pPr indent="0" lvl="0" marL="0" rtl="0" algn="l">
              <a:spcBef>
                <a:spcPts val="0"/>
              </a:spcBef>
              <a:spcAft>
                <a:spcPts val="0"/>
              </a:spcAft>
              <a:buNone/>
            </a:pPr>
            <a:r>
              <a:rPr lang="en" sz="900">
                <a:solidFill>
                  <a:schemeClr val="dk1"/>
                </a:solidFill>
                <a:highlight>
                  <a:srgbClr val="FFFFFF"/>
                </a:highlight>
                <a:latin typeface="Montserrat"/>
                <a:ea typeface="Montserrat"/>
                <a:cs typeface="Montserrat"/>
                <a:sym typeface="Montserrat"/>
              </a:rPr>
              <a:t>The visual elements and branding associated with music go beyond mere design; they link an artist and their audience. The imagery accompanying a musical narrative has the power to strengthen the bond between creator and listener, enhancing the overall experience. Musicians create songs that people can relate to, understand on an emotional level, and tell a narrative we, as listeners, can relate to. It is the job of an Illustrator and designer to connect this audible narrative to visuals.</a:t>
            </a:r>
            <a:endParaRPr sz="900">
              <a:solidFill>
                <a:schemeClr val="dk1"/>
              </a:solidFill>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sz="900">
              <a:solidFill>
                <a:schemeClr val="dk1"/>
              </a:solidFill>
              <a:highlight>
                <a:srgbClr val="FFFFFF"/>
              </a:highlight>
              <a:latin typeface="Montserrat"/>
              <a:ea typeface="Montserrat"/>
              <a:cs typeface="Montserrat"/>
              <a:sym typeface="Montserrat"/>
            </a:endParaRPr>
          </a:p>
          <a:p>
            <a:pPr indent="0" lvl="0" marL="0" rtl="0" algn="l">
              <a:spcBef>
                <a:spcPts val="0"/>
              </a:spcBef>
              <a:spcAft>
                <a:spcPts val="0"/>
              </a:spcAft>
              <a:buNone/>
            </a:pPr>
            <a:r>
              <a:rPr lang="en" sz="900">
                <a:solidFill>
                  <a:schemeClr val="dk1"/>
                </a:solidFill>
                <a:highlight>
                  <a:srgbClr val="FFFFFF"/>
                </a:highlight>
                <a:latin typeface="Montserrat"/>
                <a:ea typeface="Montserrat"/>
                <a:cs typeface="Montserrat"/>
                <a:sym typeface="Montserrat"/>
              </a:rPr>
              <a:t>Rinn currently resides in a shoebox located in the heart of Bushwick, Brooklyn, sharing her creative sanctuary with her partner, Bryan, and their Siberian Husky, Klaus. When she’s not tackling a project, she can be found in the pit at a live show or getting competitive at her local trivia night.</a:t>
            </a:r>
            <a:endParaRPr sz="900">
              <a:solidFill>
                <a:schemeClr val="dk1"/>
              </a:solidFill>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sz="900">
              <a:solidFill>
                <a:schemeClr val="dk1"/>
              </a:solidFill>
              <a:highlight>
                <a:srgbClr val="FFFFFF"/>
              </a:highlight>
              <a:latin typeface="Montserrat"/>
              <a:ea typeface="Montserrat"/>
              <a:cs typeface="Montserrat"/>
              <a:sym typeface="Montserrat"/>
            </a:endParaRPr>
          </a:p>
          <a:p>
            <a:pPr indent="0" lvl="0" marL="0" rtl="0" algn="l">
              <a:spcBef>
                <a:spcPts val="0"/>
              </a:spcBef>
              <a:spcAft>
                <a:spcPts val="0"/>
              </a:spcAft>
              <a:buNone/>
            </a:pPr>
            <a:r>
              <a:rPr b="1" lang="en" sz="900">
                <a:solidFill>
                  <a:schemeClr val="dk1"/>
                </a:solidFill>
                <a:highlight>
                  <a:srgbClr val="FFFFFF"/>
                </a:highlight>
                <a:latin typeface="Montserrat"/>
                <a:ea typeface="Montserrat"/>
                <a:cs typeface="Montserrat"/>
                <a:sym typeface="Montserrat"/>
              </a:rPr>
              <a:t>RinnWight.com</a:t>
            </a:r>
            <a:endParaRPr b="1" sz="900">
              <a:solidFill>
                <a:schemeClr val="dk1"/>
              </a:solidFill>
              <a:highlight>
                <a:srgbClr val="FFFFFF"/>
              </a:highlight>
              <a:latin typeface="Montserrat"/>
              <a:ea typeface="Montserrat"/>
              <a:cs typeface="Montserrat"/>
              <a:sym typeface="Montserrat"/>
            </a:endParaRPr>
          </a:p>
          <a:p>
            <a:pPr indent="0" lvl="0" marL="0" rtl="0" algn="l">
              <a:spcBef>
                <a:spcPts val="0"/>
              </a:spcBef>
              <a:spcAft>
                <a:spcPts val="0"/>
              </a:spcAft>
              <a:buNone/>
            </a:pPr>
            <a:r>
              <a:rPr b="1" lang="en" sz="900">
                <a:solidFill>
                  <a:schemeClr val="dk1"/>
                </a:solidFill>
                <a:highlight>
                  <a:srgbClr val="FFFFFF"/>
                </a:highlight>
                <a:latin typeface="Montserrat"/>
                <a:ea typeface="Montserrat"/>
                <a:cs typeface="Montserrat"/>
                <a:sym typeface="Montserrat"/>
              </a:rPr>
              <a:t>@RinnWight</a:t>
            </a:r>
            <a:endParaRPr b="1" sz="900">
              <a:solidFill>
                <a:schemeClr val="dk1"/>
              </a:solidFill>
              <a:highlight>
                <a:srgbClr val="FFFFFF"/>
              </a:highlight>
              <a:latin typeface="Montserrat"/>
              <a:ea typeface="Montserrat"/>
              <a:cs typeface="Montserrat"/>
              <a:sym typeface="Montserrat"/>
            </a:endParaRPr>
          </a:p>
        </p:txBody>
      </p:sp>
      <p:pic>
        <p:nvPicPr>
          <p:cNvPr id="57" name="Google Shape;57;p13"/>
          <p:cNvPicPr preferRelativeResize="0"/>
          <p:nvPr/>
        </p:nvPicPr>
        <p:blipFill>
          <a:blip r:embed="rId3">
            <a:alphaModFix/>
          </a:blip>
          <a:stretch>
            <a:fillRect/>
          </a:stretch>
        </p:blipFill>
        <p:spPr>
          <a:xfrm>
            <a:off x="805225" y="239725"/>
            <a:ext cx="3176700" cy="46640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14"/>
          <p:cNvSpPr txBox="1"/>
          <p:nvPr/>
        </p:nvSpPr>
        <p:spPr>
          <a:xfrm>
            <a:off x="557975" y="1036250"/>
            <a:ext cx="4520700" cy="3694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en" sz="950">
                <a:solidFill>
                  <a:schemeClr val="dk1"/>
                </a:solidFill>
                <a:latin typeface="Montserrat"/>
                <a:ea typeface="Montserrat"/>
                <a:cs typeface="Montserrat"/>
                <a:sym typeface="Montserrat"/>
              </a:rPr>
              <a:t>The visual elements and branding associated with music go beyond mere design; they link an artist and their audience. The imagery accompanying a musical narrative has the power to strengthen the bond between creator and listener, enhancing the overall experience. Musicians create songs that people can relate to, understand on an emotional level, and tell a narrative we, as listeners, can relate to.</a:t>
            </a:r>
            <a:endParaRPr sz="95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95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en" sz="950">
                <a:solidFill>
                  <a:schemeClr val="dk1"/>
                </a:solidFill>
                <a:latin typeface="Montserrat"/>
                <a:ea typeface="Montserrat"/>
                <a:cs typeface="Montserrat"/>
                <a:sym typeface="Montserrat"/>
              </a:rPr>
              <a:t>I have been captivated by narratives from a young age, initially discovering this passion at Warped Tour (2009) through the raw emotion of several bands pouring their hearts out and the collective response of a crowd echoing back. Witnessing how music can unify people and resonate with millions sparked my deep desire to be a part of that connection.</a:t>
            </a:r>
            <a:endParaRPr sz="95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95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en" sz="950">
                <a:solidFill>
                  <a:schemeClr val="dk1"/>
                </a:solidFill>
                <a:latin typeface="Montserrat"/>
                <a:ea typeface="Montserrat"/>
                <a:cs typeface="Montserrat"/>
                <a:sym typeface="Montserrat"/>
              </a:rPr>
              <a:t>This collection of various albums is not only a testament to a song, album, or the narratives woven by the musicians but also a look into my own life and how I perceived experiences that shaped me. As we all perceive music, lyrics, and sounds differently, I encourage you to reflect on your emotions and experiences when encountering my artwork. What narrative do you hear? How does it resonate with you? Let’s uncover your unique interpretation of the visual stories before you!</a:t>
            </a:r>
            <a:endParaRPr sz="1100">
              <a:solidFill>
                <a:schemeClr val="dk1"/>
              </a:solidFill>
            </a:endParaRPr>
          </a:p>
        </p:txBody>
      </p:sp>
      <p:sp>
        <p:nvSpPr>
          <p:cNvPr id="63" name="Google Shape;63;p14"/>
          <p:cNvSpPr txBox="1"/>
          <p:nvPr/>
        </p:nvSpPr>
        <p:spPr>
          <a:xfrm>
            <a:off x="557975" y="445850"/>
            <a:ext cx="3302400" cy="59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dk2"/>
                </a:solidFill>
                <a:latin typeface="Montserrat"/>
                <a:ea typeface="Montserrat"/>
                <a:cs typeface="Montserrat"/>
                <a:sym typeface="Montserrat"/>
              </a:rPr>
              <a:t>Faulty Illustration Tour</a:t>
            </a:r>
            <a:endParaRPr sz="2000">
              <a:solidFill>
                <a:schemeClr val="dk2"/>
              </a:solidFill>
              <a:latin typeface="Montserrat"/>
              <a:ea typeface="Montserrat"/>
              <a:cs typeface="Montserrat"/>
              <a:sym typeface="Montserrat"/>
            </a:endParaRPr>
          </a:p>
        </p:txBody>
      </p:sp>
      <p:pic>
        <p:nvPicPr>
          <p:cNvPr id="64" name="Google Shape;64;p14"/>
          <p:cNvPicPr preferRelativeResize="0"/>
          <p:nvPr/>
        </p:nvPicPr>
        <p:blipFill>
          <a:blip r:embed="rId3">
            <a:alphaModFix/>
          </a:blip>
          <a:stretch>
            <a:fillRect/>
          </a:stretch>
        </p:blipFill>
        <p:spPr>
          <a:xfrm>
            <a:off x="5133125" y="1187300"/>
            <a:ext cx="3760528" cy="276888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15"/>
          <p:cNvSpPr txBox="1"/>
          <p:nvPr/>
        </p:nvSpPr>
        <p:spPr>
          <a:xfrm>
            <a:off x="6969025" y="2983475"/>
            <a:ext cx="1878900" cy="176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t>Interrobang</a:t>
            </a:r>
            <a:endParaRPr sz="1100"/>
          </a:p>
          <a:p>
            <a:pPr indent="0" lvl="0" marL="0" rtl="0" algn="l">
              <a:spcBef>
                <a:spcPts val="0"/>
              </a:spcBef>
              <a:spcAft>
                <a:spcPts val="0"/>
              </a:spcAft>
              <a:buNone/>
            </a:pPr>
            <a:r>
              <a:rPr lang="en" sz="1100"/>
              <a:t>Digital Illustration</a:t>
            </a:r>
            <a:endParaRPr sz="1100"/>
          </a:p>
          <a:p>
            <a:pPr indent="0" lvl="0" marL="0" rtl="0" algn="l">
              <a:spcBef>
                <a:spcPts val="0"/>
              </a:spcBef>
              <a:spcAft>
                <a:spcPts val="0"/>
              </a:spcAft>
              <a:buNone/>
            </a:pPr>
            <a:r>
              <a:rPr lang="en" sz="1100"/>
              <a:t>12” x 36”</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rPr lang="en" sz="1100"/>
              <a:t>vinyl record album</a:t>
            </a:r>
            <a:endParaRPr sz="1100"/>
          </a:p>
        </p:txBody>
      </p:sp>
      <p:pic>
        <p:nvPicPr>
          <p:cNvPr id="70" name="Google Shape;70;p15"/>
          <p:cNvPicPr preferRelativeResize="0"/>
          <p:nvPr/>
        </p:nvPicPr>
        <p:blipFill>
          <a:blip r:embed="rId3">
            <a:alphaModFix/>
          </a:blip>
          <a:stretch>
            <a:fillRect/>
          </a:stretch>
        </p:blipFill>
        <p:spPr>
          <a:xfrm>
            <a:off x="498375" y="985826"/>
            <a:ext cx="6368548" cy="317185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16"/>
          <p:cNvSpPr txBox="1"/>
          <p:nvPr/>
        </p:nvSpPr>
        <p:spPr>
          <a:xfrm>
            <a:off x="6969025" y="2983475"/>
            <a:ext cx="1878900" cy="176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100">
                <a:solidFill>
                  <a:schemeClr val="dk1"/>
                </a:solidFill>
              </a:rPr>
              <a:t>Modern Wolf Hair</a:t>
            </a:r>
            <a:endParaRPr sz="1100">
              <a:solidFill>
                <a:schemeClr val="dk1"/>
              </a:solidFill>
            </a:endParaRPr>
          </a:p>
          <a:p>
            <a:pPr indent="0" lvl="0" marL="0" rtl="0" algn="l">
              <a:spcBef>
                <a:spcPts val="0"/>
              </a:spcBef>
              <a:spcAft>
                <a:spcPts val="0"/>
              </a:spcAft>
              <a:buClr>
                <a:schemeClr val="dk1"/>
              </a:buClr>
              <a:buSzPts val="1100"/>
              <a:buFont typeface="Arial"/>
              <a:buNone/>
            </a:pPr>
            <a:r>
              <a:rPr lang="en" sz="1100">
                <a:solidFill>
                  <a:schemeClr val="dk1"/>
                </a:solidFill>
              </a:rPr>
              <a:t>Digital Illustration</a:t>
            </a:r>
            <a:endParaRPr sz="1100">
              <a:solidFill>
                <a:schemeClr val="dk1"/>
              </a:solidFill>
            </a:endParaRPr>
          </a:p>
          <a:p>
            <a:pPr indent="0" lvl="0" marL="0" rtl="0" algn="l">
              <a:spcBef>
                <a:spcPts val="0"/>
              </a:spcBef>
              <a:spcAft>
                <a:spcPts val="0"/>
              </a:spcAft>
              <a:buClr>
                <a:schemeClr val="dk1"/>
              </a:buClr>
              <a:buSzPts val="1100"/>
              <a:buFont typeface="Arial"/>
              <a:buNone/>
            </a:pPr>
            <a:r>
              <a:rPr lang="en" sz="1100">
                <a:solidFill>
                  <a:schemeClr val="dk1"/>
                </a:solidFill>
              </a:rPr>
              <a:t>12”x12”</a:t>
            </a:r>
            <a:endParaRPr sz="1100">
              <a:solidFill>
                <a:schemeClr val="dk1"/>
              </a:solidFill>
            </a:endParaRPr>
          </a:p>
          <a:p>
            <a:pPr indent="0" lvl="0" marL="0" rtl="0" algn="l">
              <a:spcBef>
                <a:spcPts val="0"/>
              </a:spcBef>
              <a:spcAft>
                <a:spcPts val="0"/>
              </a:spcAft>
              <a:buClr>
                <a:schemeClr val="dk1"/>
              </a:buClr>
              <a:buSzPts val="1100"/>
              <a:buFont typeface="Arial"/>
              <a:buNone/>
            </a:pPr>
            <a:r>
              <a:t/>
            </a:r>
            <a:endParaRPr sz="1100">
              <a:solidFill>
                <a:schemeClr val="dk1"/>
              </a:solidFill>
            </a:endParaRPr>
          </a:p>
          <a:p>
            <a:pPr indent="0" lvl="0" marL="0" rtl="0" algn="l">
              <a:spcBef>
                <a:spcPts val="0"/>
              </a:spcBef>
              <a:spcAft>
                <a:spcPts val="0"/>
              </a:spcAft>
              <a:buClr>
                <a:schemeClr val="dk1"/>
              </a:buClr>
              <a:buSzPts val="1100"/>
              <a:buFont typeface="Arial"/>
              <a:buNone/>
            </a:pPr>
            <a:r>
              <a:t/>
            </a:r>
            <a:endParaRPr sz="1100">
              <a:solidFill>
                <a:schemeClr val="dk1"/>
              </a:solidFill>
            </a:endParaRPr>
          </a:p>
          <a:p>
            <a:pPr indent="0" lvl="0" marL="0" rtl="0" algn="l">
              <a:spcBef>
                <a:spcPts val="0"/>
              </a:spcBef>
              <a:spcAft>
                <a:spcPts val="0"/>
              </a:spcAft>
              <a:buClr>
                <a:schemeClr val="dk1"/>
              </a:buClr>
              <a:buSzPts val="1100"/>
              <a:buFont typeface="Arial"/>
              <a:buNone/>
            </a:pPr>
            <a:r>
              <a:rPr lang="en" sz="1100">
                <a:solidFill>
                  <a:schemeClr val="dk1"/>
                </a:solidFill>
              </a:rPr>
              <a:t>vinyl record album</a:t>
            </a:r>
            <a:endParaRPr sz="1100">
              <a:solidFill>
                <a:schemeClr val="dk1"/>
              </a:solidFill>
            </a:endParaRPr>
          </a:p>
          <a:p>
            <a:pPr indent="0" lvl="0" marL="0" rtl="0" algn="l">
              <a:spcBef>
                <a:spcPts val="0"/>
              </a:spcBef>
              <a:spcAft>
                <a:spcPts val="0"/>
              </a:spcAft>
              <a:buNone/>
            </a:pPr>
            <a:r>
              <a:t/>
            </a:r>
            <a:endParaRPr sz="1100"/>
          </a:p>
        </p:txBody>
      </p:sp>
      <p:pic>
        <p:nvPicPr>
          <p:cNvPr id="76" name="Google Shape;76;p16"/>
          <p:cNvPicPr preferRelativeResize="0"/>
          <p:nvPr/>
        </p:nvPicPr>
        <p:blipFill>
          <a:blip r:embed="rId3">
            <a:alphaModFix/>
          </a:blip>
          <a:stretch>
            <a:fillRect/>
          </a:stretch>
        </p:blipFill>
        <p:spPr>
          <a:xfrm>
            <a:off x="546500" y="1031638"/>
            <a:ext cx="6270623" cy="308022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sp>
        <p:nvSpPr>
          <p:cNvPr id="81" name="Google Shape;81;p17"/>
          <p:cNvSpPr txBox="1"/>
          <p:nvPr/>
        </p:nvSpPr>
        <p:spPr>
          <a:xfrm>
            <a:off x="1480617" y="1701379"/>
            <a:ext cx="4401300" cy="79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82" name="Google Shape;82;p17"/>
          <p:cNvSpPr txBox="1"/>
          <p:nvPr/>
        </p:nvSpPr>
        <p:spPr>
          <a:xfrm>
            <a:off x="6969025" y="2983475"/>
            <a:ext cx="1878900" cy="176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t>Vampires Will Never Hurt You</a:t>
            </a:r>
            <a:endParaRPr sz="1100"/>
          </a:p>
          <a:p>
            <a:pPr indent="0" lvl="0" marL="0" rtl="0" algn="l">
              <a:spcBef>
                <a:spcPts val="0"/>
              </a:spcBef>
              <a:spcAft>
                <a:spcPts val="0"/>
              </a:spcAft>
              <a:buNone/>
            </a:pPr>
            <a:r>
              <a:rPr lang="en" sz="1100"/>
              <a:t>Digital Illustration</a:t>
            </a:r>
            <a:endParaRPr sz="1100"/>
          </a:p>
          <a:p>
            <a:pPr indent="0" lvl="0" marL="0" rtl="0" algn="l">
              <a:spcBef>
                <a:spcPts val="0"/>
              </a:spcBef>
              <a:spcAft>
                <a:spcPts val="0"/>
              </a:spcAft>
              <a:buNone/>
            </a:pPr>
            <a:r>
              <a:rPr lang="en" sz="1100"/>
              <a:t>12” x 36”</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rPr lang="en" sz="1100"/>
              <a:t>Trifold vinyl record album</a:t>
            </a:r>
            <a:endParaRPr sz="1100"/>
          </a:p>
        </p:txBody>
      </p:sp>
      <p:pic>
        <p:nvPicPr>
          <p:cNvPr id="83" name="Google Shape;83;p17"/>
          <p:cNvPicPr preferRelativeResize="0"/>
          <p:nvPr/>
        </p:nvPicPr>
        <p:blipFill>
          <a:blip r:embed="rId3">
            <a:alphaModFix/>
          </a:blip>
          <a:stretch>
            <a:fillRect/>
          </a:stretch>
        </p:blipFill>
        <p:spPr>
          <a:xfrm>
            <a:off x="1277425" y="134475"/>
            <a:ext cx="1616125" cy="4874552"/>
          </a:xfrm>
          <a:prstGeom prst="rect">
            <a:avLst/>
          </a:prstGeom>
          <a:noFill/>
          <a:ln>
            <a:noFill/>
          </a:ln>
        </p:spPr>
      </p:pic>
      <p:pic>
        <p:nvPicPr>
          <p:cNvPr id="84" name="Google Shape;84;p17"/>
          <p:cNvPicPr preferRelativeResize="0"/>
          <p:nvPr/>
        </p:nvPicPr>
        <p:blipFill>
          <a:blip r:embed="rId4">
            <a:alphaModFix/>
          </a:blip>
          <a:stretch>
            <a:fillRect/>
          </a:stretch>
        </p:blipFill>
        <p:spPr>
          <a:xfrm>
            <a:off x="3277350" y="134475"/>
            <a:ext cx="1616125" cy="487453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8"/>
          <p:cNvSpPr txBox="1"/>
          <p:nvPr/>
        </p:nvSpPr>
        <p:spPr>
          <a:xfrm>
            <a:off x="6969025" y="2983475"/>
            <a:ext cx="1878900" cy="176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t>Lapse</a:t>
            </a:r>
            <a:endParaRPr sz="1100"/>
          </a:p>
          <a:p>
            <a:pPr indent="0" lvl="0" marL="0" rtl="0" algn="l">
              <a:spcBef>
                <a:spcPts val="0"/>
              </a:spcBef>
              <a:spcAft>
                <a:spcPts val="0"/>
              </a:spcAft>
              <a:buNone/>
            </a:pPr>
            <a:r>
              <a:rPr lang="en" sz="1100">
                <a:solidFill>
                  <a:schemeClr val="dk1"/>
                </a:solidFill>
              </a:rPr>
              <a:t>Digital Illustration/AR</a:t>
            </a:r>
            <a:endParaRPr sz="1100"/>
          </a:p>
          <a:p>
            <a:pPr indent="0" lvl="0" marL="0" rtl="0" algn="l">
              <a:spcBef>
                <a:spcPts val="0"/>
              </a:spcBef>
              <a:spcAft>
                <a:spcPts val="0"/>
              </a:spcAft>
              <a:buNone/>
            </a:pPr>
            <a:r>
              <a:rPr lang="en" sz="1100"/>
              <a:t>7”x7”</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rPr lang="en" sz="1100"/>
              <a:t>AR vinyl record album</a:t>
            </a:r>
            <a:endParaRPr sz="1100"/>
          </a:p>
        </p:txBody>
      </p:sp>
      <p:pic>
        <p:nvPicPr>
          <p:cNvPr id="90" name="Google Shape;90;p18"/>
          <p:cNvPicPr preferRelativeResize="0"/>
          <p:nvPr/>
        </p:nvPicPr>
        <p:blipFill>
          <a:blip r:embed="rId3">
            <a:alphaModFix/>
          </a:blip>
          <a:stretch>
            <a:fillRect/>
          </a:stretch>
        </p:blipFill>
        <p:spPr>
          <a:xfrm>
            <a:off x="1266411" y="259175"/>
            <a:ext cx="4577726" cy="462516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19"/>
          <p:cNvSpPr txBox="1"/>
          <p:nvPr/>
        </p:nvSpPr>
        <p:spPr>
          <a:xfrm>
            <a:off x="6969025" y="2983475"/>
            <a:ext cx="1878900" cy="176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t>The Gift of Paralysis</a:t>
            </a:r>
            <a:endParaRPr sz="1100"/>
          </a:p>
          <a:p>
            <a:pPr indent="0" lvl="0" marL="0" rtl="0" algn="l">
              <a:spcBef>
                <a:spcPts val="0"/>
              </a:spcBef>
              <a:spcAft>
                <a:spcPts val="0"/>
              </a:spcAft>
              <a:buNone/>
            </a:pPr>
            <a:r>
              <a:rPr lang="en" sz="1100"/>
              <a:t>Digital Illustration/AR</a:t>
            </a:r>
            <a:endParaRPr sz="1100"/>
          </a:p>
          <a:p>
            <a:pPr indent="0" lvl="0" marL="0" rtl="0" algn="l">
              <a:spcBef>
                <a:spcPts val="0"/>
              </a:spcBef>
              <a:spcAft>
                <a:spcPts val="0"/>
              </a:spcAft>
              <a:buNone/>
            </a:pPr>
            <a:r>
              <a:rPr lang="en" sz="1100"/>
              <a:t>7”x7”</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rPr lang="en" sz="1100"/>
              <a:t>AR vinyl record album</a:t>
            </a:r>
            <a:endParaRPr sz="1100"/>
          </a:p>
        </p:txBody>
      </p:sp>
      <p:pic>
        <p:nvPicPr>
          <p:cNvPr id="96" name="Google Shape;96;p19"/>
          <p:cNvPicPr preferRelativeResize="0"/>
          <p:nvPr/>
        </p:nvPicPr>
        <p:blipFill>
          <a:blip r:embed="rId3">
            <a:alphaModFix/>
          </a:blip>
          <a:stretch>
            <a:fillRect/>
          </a:stretch>
        </p:blipFill>
        <p:spPr>
          <a:xfrm>
            <a:off x="1265600" y="259175"/>
            <a:ext cx="4577726" cy="462515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20"/>
          <p:cNvSpPr txBox="1"/>
          <p:nvPr/>
        </p:nvSpPr>
        <p:spPr>
          <a:xfrm>
            <a:off x="6969025" y="2983475"/>
            <a:ext cx="1878900" cy="176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t>(X) Amount of Truth</a:t>
            </a:r>
            <a:endParaRPr sz="1100"/>
          </a:p>
          <a:p>
            <a:pPr indent="0" lvl="0" marL="0" rtl="0" algn="l">
              <a:spcBef>
                <a:spcPts val="0"/>
              </a:spcBef>
              <a:spcAft>
                <a:spcPts val="0"/>
              </a:spcAft>
              <a:buNone/>
            </a:pPr>
            <a:r>
              <a:rPr lang="en" sz="1100">
                <a:solidFill>
                  <a:schemeClr val="dk1"/>
                </a:solidFill>
              </a:rPr>
              <a:t>Digital Illustration/AR</a:t>
            </a:r>
            <a:endParaRPr sz="1100"/>
          </a:p>
          <a:p>
            <a:pPr indent="0" lvl="0" marL="0" rtl="0" algn="l">
              <a:spcBef>
                <a:spcPts val="0"/>
              </a:spcBef>
              <a:spcAft>
                <a:spcPts val="0"/>
              </a:spcAft>
              <a:buNone/>
            </a:pPr>
            <a:r>
              <a:rPr lang="en" sz="1100"/>
              <a:t>7”x7”</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rPr lang="en" sz="1100"/>
              <a:t>AR vinyl record album</a:t>
            </a:r>
            <a:endParaRPr sz="1100"/>
          </a:p>
        </p:txBody>
      </p:sp>
      <p:pic>
        <p:nvPicPr>
          <p:cNvPr id="102" name="Google Shape;102;p20"/>
          <p:cNvPicPr preferRelativeResize="0"/>
          <p:nvPr/>
        </p:nvPicPr>
        <p:blipFill>
          <a:blip r:embed="rId3">
            <a:alphaModFix/>
          </a:blip>
          <a:stretch>
            <a:fillRect/>
          </a:stretch>
        </p:blipFill>
        <p:spPr>
          <a:xfrm>
            <a:off x="1257971" y="259175"/>
            <a:ext cx="4577726" cy="462516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21"/>
          <p:cNvSpPr txBox="1"/>
          <p:nvPr/>
        </p:nvSpPr>
        <p:spPr>
          <a:xfrm>
            <a:off x="6869550" y="2983475"/>
            <a:ext cx="2142900" cy="176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t>I’m Like a Virgin Losing a Child</a:t>
            </a:r>
            <a:endParaRPr sz="1100"/>
          </a:p>
          <a:p>
            <a:pPr indent="0" lvl="0" marL="0" rtl="0" algn="l">
              <a:spcBef>
                <a:spcPts val="0"/>
              </a:spcBef>
              <a:spcAft>
                <a:spcPts val="0"/>
              </a:spcAft>
              <a:buNone/>
            </a:pPr>
            <a:r>
              <a:rPr lang="en" sz="1100">
                <a:solidFill>
                  <a:schemeClr val="dk1"/>
                </a:solidFill>
              </a:rPr>
              <a:t>Digital Illustration</a:t>
            </a:r>
            <a:endParaRPr sz="1100"/>
          </a:p>
          <a:p>
            <a:pPr indent="0" lvl="0" marL="0" rtl="0" algn="l">
              <a:spcBef>
                <a:spcPts val="0"/>
              </a:spcBef>
              <a:spcAft>
                <a:spcPts val="0"/>
              </a:spcAft>
              <a:buNone/>
            </a:pPr>
            <a:r>
              <a:rPr lang="en" sz="1100"/>
              <a:t>7”x7”</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rPr lang="en" sz="1100"/>
              <a:t>AR vinyl record album</a:t>
            </a:r>
            <a:endParaRPr sz="1100"/>
          </a:p>
        </p:txBody>
      </p:sp>
      <p:pic>
        <p:nvPicPr>
          <p:cNvPr id="108" name="Google Shape;108;p21"/>
          <p:cNvPicPr preferRelativeResize="0"/>
          <p:nvPr/>
        </p:nvPicPr>
        <p:blipFill>
          <a:blip r:embed="rId3">
            <a:alphaModFix/>
          </a:blip>
          <a:stretch>
            <a:fillRect/>
          </a:stretch>
        </p:blipFill>
        <p:spPr>
          <a:xfrm>
            <a:off x="131625" y="1049750"/>
            <a:ext cx="2975729" cy="953144"/>
          </a:xfrm>
          <a:prstGeom prst="rect">
            <a:avLst/>
          </a:prstGeom>
          <a:noFill/>
          <a:ln>
            <a:noFill/>
          </a:ln>
        </p:spPr>
      </p:pic>
      <p:pic>
        <p:nvPicPr>
          <p:cNvPr id="109" name="Google Shape;109;p21"/>
          <p:cNvPicPr preferRelativeResize="0"/>
          <p:nvPr/>
        </p:nvPicPr>
        <p:blipFill>
          <a:blip r:embed="rId4">
            <a:alphaModFix/>
          </a:blip>
          <a:stretch>
            <a:fillRect/>
          </a:stretch>
        </p:blipFill>
        <p:spPr>
          <a:xfrm>
            <a:off x="131625" y="2050194"/>
            <a:ext cx="2975713" cy="953144"/>
          </a:xfrm>
          <a:prstGeom prst="rect">
            <a:avLst/>
          </a:prstGeom>
          <a:noFill/>
          <a:ln>
            <a:noFill/>
          </a:ln>
        </p:spPr>
      </p:pic>
      <p:pic>
        <p:nvPicPr>
          <p:cNvPr id="110" name="Google Shape;110;p21"/>
          <p:cNvPicPr preferRelativeResize="0"/>
          <p:nvPr/>
        </p:nvPicPr>
        <p:blipFill>
          <a:blip r:embed="rId5">
            <a:alphaModFix/>
          </a:blip>
          <a:stretch>
            <a:fillRect/>
          </a:stretch>
        </p:blipFill>
        <p:spPr>
          <a:xfrm>
            <a:off x="131613" y="3072959"/>
            <a:ext cx="2975739" cy="953144"/>
          </a:xfrm>
          <a:prstGeom prst="rect">
            <a:avLst/>
          </a:prstGeom>
          <a:noFill/>
          <a:ln>
            <a:noFill/>
          </a:ln>
        </p:spPr>
      </p:pic>
      <p:pic>
        <p:nvPicPr>
          <p:cNvPr id="111" name="Google Shape;111;p21"/>
          <p:cNvPicPr preferRelativeResize="0"/>
          <p:nvPr/>
        </p:nvPicPr>
        <p:blipFill>
          <a:blip r:embed="rId6">
            <a:alphaModFix/>
          </a:blip>
          <a:stretch>
            <a:fillRect/>
          </a:stretch>
        </p:blipFill>
        <p:spPr>
          <a:xfrm>
            <a:off x="3181551" y="1049755"/>
            <a:ext cx="2975739" cy="953155"/>
          </a:xfrm>
          <a:prstGeom prst="rect">
            <a:avLst/>
          </a:prstGeom>
          <a:noFill/>
          <a:ln>
            <a:noFill/>
          </a:ln>
        </p:spPr>
      </p:pic>
      <p:pic>
        <p:nvPicPr>
          <p:cNvPr id="112" name="Google Shape;112;p21"/>
          <p:cNvPicPr preferRelativeResize="0"/>
          <p:nvPr/>
        </p:nvPicPr>
        <p:blipFill>
          <a:blip r:embed="rId7">
            <a:alphaModFix/>
          </a:blip>
          <a:stretch>
            <a:fillRect/>
          </a:stretch>
        </p:blipFill>
        <p:spPr>
          <a:xfrm>
            <a:off x="3181551" y="2050192"/>
            <a:ext cx="2984100" cy="953158"/>
          </a:xfrm>
          <a:prstGeom prst="rect">
            <a:avLst/>
          </a:prstGeom>
          <a:noFill/>
          <a:ln>
            <a:noFill/>
          </a:ln>
        </p:spPr>
      </p:pic>
      <p:pic>
        <p:nvPicPr>
          <p:cNvPr id="113" name="Google Shape;113;p21"/>
          <p:cNvPicPr preferRelativeResize="0"/>
          <p:nvPr/>
        </p:nvPicPr>
        <p:blipFill>
          <a:blip r:embed="rId8">
            <a:alphaModFix/>
          </a:blip>
          <a:stretch>
            <a:fillRect/>
          </a:stretch>
        </p:blipFill>
        <p:spPr>
          <a:xfrm>
            <a:off x="131625" y="173175"/>
            <a:ext cx="8880748" cy="724175"/>
          </a:xfrm>
          <a:prstGeom prst="rect">
            <a:avLst/>
          </a:prstGeom>
          <a:noFill/>
          <a:ln>
            <a:noFill/>
          </a:ln>
        </p:spPr>
      </p:pic>
      <p:pic>
        <p:nvPicPr>
          <p:cNvPr id="114" name="Google Shape;114;p21"/>
          <p:cNvPicPr preferRelativeResize="0"/>
          <p:nvPr/>
        </p:nvPicPr>
        <p:blipFill>
          <a:blip r:embed="rId9">
            <a:alphaModFix/>
          </a:blip>
          <a:stretch>
            <a:fillRect/>
          </a:stretch>
        </p:blipFill>
        <p:spPr>
          <a:xfrm>
            <a:off x="6239850" y="1049750"/>
            <a:ext cx="1953603" cy="1953603"/>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